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468" r:id="rId2"/>
    <p:sldId id="503" r:id="rId3"/>
    <p:sldId id="499" r:id="rId4"/>
    <p:sldId id="504" r:id="rId5"/>
    <p:sldId id="502" r:id="rId6"/>
    <p:sldId id="508" r:id="rId7"/>
    <p:sldId id="509" r:id="rId8"/>
    <p:sldId id="511" r:id="rId9"/>
    <p:sldId id="513" r:id="rId10"/>
    <p:sldId id="505" r:id="rId11"/>
    <p:sldId id="264"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CE40CF-5594-7560-57FD-BCDCDDF585B6}" v="14" dt="2023-02-26T16:00:15.030"/>
    <p1510:client id="{CD0668DC-3FAC-4B17-806C-46AA63231A92}" v="330" dt="2023-02-26T13:52:41.275"/>
    <p1510:client id="{F5D31916-03B0-4E3F-A346-AA9D110547D6}" v="21" dt="2023-02-26T15:13:49.6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04"/>
    <p:restoredTop sz="86369"/>
  </p:normalViewPr>
  <p:slideViewPr>
    <p:cSldViewPr snapToGrid="0">
      <p:cViewPr varScale="1">
        <p:scale>
          <a:sx n="99" d="100"/>
          <a:sy n="99" d="100"/>
        </p:scale>
        <p:origin x="900"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lentina Villa Chacon" userId="S::valentina_villac@soy.sena.edu.co::68bddf5d-05e4-495a-992f-584762d11efc" providerId="AD" clId="Web-{F5D31916-03B0-4E3F-A346-AA9D110547D6}"/>
    <pc:docChg chg="modSld">
      <pc:chgData name="Valentina Villa Chacon" userId="S::valentina_villac@soy.sena.edu.co::68bddf5d-05e4-495a-992f-584762d11efc" providerId="AD" clId="Web-{F5D31916-03B0-4E3F-A346-AA9D110547D6}" dt="2023-02-26T15:13:49.619" v="6" actId="20577"/>
      <pc:docMkLst>
        <pc:docMk/>
      </pc:docMkLst>
      <pc:sldChg chg="modSp">
        <pc:chgData name="Valentina Villa Chacon" userId="S::valentina_villac@soy.sena.edu.co::68bddf5d-05e4-495a-992f-584762d11efc" providerId="AD" clId="Web-{F5D31916-03B0-4E3F-A346-AA9D110547D6}" dt="2023-02-26T15:13:49.619" v="6" actId="20577"/>
        <pc:sldMkLst>
          <pc:docMk/>
          <pc:sldMk cId="1620787967" sldId="503"/>
        </pc:sldMkLst>
        <pc:spChg chg="mod">
          <ac:chgData name="Valentina Villa Chacon" userId="S::valentina_villac@soy.sena.edu.co::68bddf5d-05e4-495a-992f-584762d11efc" providerId="AD" clId="Web-{F5D31916-03B0-4E3F-A346-AA9D110547D6}" dt="2023-02-26T15:13:49.619" v="6" actId="20577"/>
          <ac:spMkLst>
            <pc:docMk/>
            <pc:sldMk cId="1620787967" sldId="503"/>
            <ac:spMk id="8" creationId="{9FA07BD2-A8DB-FF10-1E30-572887632351}"/>
          </ac:spMkLst>
        </pc:spChg>
      </pc:sldChg>
    </pc:docChg>
  </pc:docChgLst>
  <pc:docChgLst>
    <pc:chgData name="Luisanys Paola Granadillo Pereira" userId="S::luisanys_granadillo@soy.sena.edu.co::5f11a106-399a-44a6-bc20-c0f111fdaf21" providerId="AD" clId="Web-{81CE40CF-5594-7560-57FD-BCDCDDF585B6}"/>
    <pc:docChg chg="addSld delSld modSld">
      <pc:chgData name="Luisanys Paola Granadillo Pereira" userId="S::luisanys_granadillo@soy.sena.edu.co::5f11a106-399a-44a6-bc20-c0f111fdaf21" providerId="AD" clId="Web-{81CE40CF-5594-7560-57FD-BCDCDDF585B6}" dt="2023-02-26T16:00:15.030" v="12"/>
      <pc:docMkLst>
        <pc:docMk/>
      </pc:docMkLst>
      <pc:sldChg chg="addSp modSp">
        <pc:chgData name="Luisanys Paola Granadillo Pereira" userId="S::luisanys_granadillo@soy.sena.edu.co::5f11a106-399a-44a6-bc20-c0f111fdaf21" providerId="AD" clId="Web-{81CE40CF-5594-7560-57FD-BCDCDDF585B6}" dt="2023-02-26T16:00:15.030" v="12"/>
        <pc:sldMkLst>
          <pc:docMk/>
          <pc:sldMk cId="591205515" sldId="508"/>
        </pc:sldMkLst>
        <pc:picChg chg="add mod">
          <ac:chgData name="Luisanys Paola Granadillo Pereira" userId="S::luisanys_granadillo@soy.sena.edu.co::5f11a106-399a-44a6-bc20-c0f111fdaf21" providerId="AD" clId="Web-{81CE40CF-5594-7560-57FD-BCDCDDF585B6}" dt="2023-02-26T16:00:15.030" v="12"/>
          <ac:picMkLst>
            <pc:docMk/>
            <pc:sldMk cId="591205515" sldId="508"/>
            <ac:picMk id="2" creationId="{89EA323F-8157-0CE5-E963-671C615B0CF1}"/>
          </ac:picMkLst>
        </pc:picChg>
      </pc:sldChg>
      <pc:sldChg chg="new del">
        <pc:chgData name="Luisanys Paola Granadillo Pereira" userId="S::luisanys_granadillo@soy.sena.edu.co::5f11a106-399a-44a6-bc20-c0f111fdaf21" providerId="AD" clId="Web-{81CE40CF-5594-7560-57FD-BCDCDDF585B6}" dt="2023-02-26T15:59:06.309" v="1"/>
        <pc:sldMkLst>
          <pc:docMk/>
          <pc:sldMk cId="1207372058" sldId="514"/>
        </pc:sldMkLst>
      </pc:sldChg>
    </pc:docChg>
  </pc:docChgLst>
  <pc:docChgLst>
    <pc:chgData name="Luisanys Paola Granadillo Pereira" userId="5f11a106-399a-44a6-bc20-c0f111fdaf21" providerId="ADAL" clId="{5312136B-EC3A-0442-8098-E6C39F380830}"/>
    <pc:docChg chg="undo custSel modSld">
      <pc:chgData name="Luisanys Paola Granadillo Pereira" userId="5f11a106-399a-44a6-bc20-c0f111fdaf21" providerId="ADAL" clId="{5312136B-EC3A-0442-8098-E6C39F380830}" dt="2023-02-26T02:34:18.953" v="338" actId="20577"/>
      <pc:docMkLst>
        <pc:docMk/>
      </pc:docMkLst>
      <pc:sldChg chg="addSp modSp">
        <pc:chgData name="Luisanys Paola Granadillo Pereira" userId="5f11a106-399a-44a6-bc20-c0f111fdaf21" providerId="ADAL" clId="{5312136B-EC3A-0442-8098-E6C39F380830}" dt="2023-02-26T02:27:42.514" v="218" actId="1076"/>
        <pc:sldMkLst>
          <pc:docMk/>
          <pc:sldMk cId="3079616696" sldId="468"/>
        </pc:sldMkLst>
        <pc:picChg chg="add mod">
          <ac:chgData name="Luisanys Paola Granadillo Pereira" userId="5f11a106-399a-44a6-bc20-c0f111fdaf21" providerId="ADAL" clId="{5312136B-EC3A-0442-8098-E6C39F380830}" dt="2023-02-26T02:27:42.514" v="218" actId="1076"/>
          <ac:picMkLst>
            <pc:docMk/>
            <pc:sldMk cId="3079616696" sldId="468"/>
            <ac:picMk id="4" creationId="{6A06280B-5CA5-F49C-0132-8678F30452B0}"/>
          </ac:picMkLst>
        </pc:picChg>
      </pc:sldChg>
      <pc:sldChg chg="addSp delSp modSp">
        <pc:chgData name="Luisanys Paola Granadillo Pereira" userId="5f11a106-399a-44a6-bc20-c0f111fdaf21" providerId="ADAL" clId="{5312136B-EC3A-0442-8098-E6C39F380830}" dt="2023-02-26T02:30:17.462" v="254" actId="1076"/>
        <pc:sldMkLst>
          <pc:docMk/>
          <pc:sldMk cId="2874888774" sldId="502"/>
        </pc:sldMkLst>
        <pc:spChg chg="mod">
          <ac:chgData name="Luisanys Paola Granadillo Pereira" userId="5f11a106-399a-44a6-bc20-c0f111fdaf21" providerId="ADAL" clId="{5312136B-EC3A-0442-8098-E6C39F380830}" dt="2023-02-26T02:29:27.042" v="240" actId="1076"/>
          <ac:spMkLst>
            <pc:docMk/>
            <pc:sldMk cId="2874888774" sldId="502"/>
            <ac:spMk id="6" creationId="{0CA39C3C-B25E-C804-C832-61458138A925}"/>
          </ac:spMkLst>
        </pc:spChg>
        <pc:spChg chg="add del">
          <ac:chgData name="Luisanys Paola Granadillo Pereira" userId="5f11a106-399a-44a6-bc20-c0f111fdaf21" providerId="ADAL" clId="{5312136B-EC3A-0442-8098-E6C39F380830}" dt="2023-02-26T02:29:00.253" v="234" actId="22"/>
          <ac:spMkLst>
            <pc:docMk/>
            <pc:sldMk cId="2874888774" sldId="502"/>
            <ac:spMk id="8" creationId="{BBE2EFFB-6CEE-F30D-7995-E670F327B372}"/>
          </ac:spMkLst>
        </pc:spChg>
        <pc:picChg chg="add mod">
          <ac:chgData name="Luisanys Paola Granadillo Pereira" userId="5f11a106-399a-44a6-bc20-c0f111fdaf21" providerId="ADAL" clId="{5312136B-EC3A-0442-8098-E6C39F380830}" dt="2023-02-26T02:30:17.462" v="254" actId="1076"/>
          <ac:picMkLst>
            <pc:docMk/>
            <pc:sldMk cId="2874888774" sldId="502"/>
            <ac:picMk id="10" creationId="{C1257177-588E-78F0-E9EB-C7343A913BD4}"/>
          </ac:picMkLst>
        </pc:picChg>
      </pc:sldChg>
      <pc:sldChg chg="addSp modSp">
        <pc:chgData name="Luisanys Paola Granadillo Pereira" userId="5f11a106-399a-44a6-bc20-c0f111fdaf21" providerId="ADAL" clId="{5312136B-EC3A-0442-8098-E6C39F380830}" dt="2023-02-26T02:28:46.066" v="232" actId="1076"/>
        <pc:sldMkLst>
          <pc:docMk/>
          <pc:sldMk cId="2742048982" sldId="504"/>
        </pc:sldMkLst>
        <pc:picChg chg="add mod">
          <ac:chgData name="Luisanys Paola Granadillo Pereira" userId="5f11a106-399a-44a6-bc20-c0f111fdaf21" providerId="ADAL" clId="{5312136B-EC3A-0442-8098-E6C39F380830}" dt="2023-02-26T02:28:46.066" v="232" actId="1076"/>
          <ac:picMkLst>
            <pc:docMk/>
            <pc:sldMk cId="2742048982" sldId="504"/>
            <ac:picMk id="8" creationId="{51AD0E4A-64E2-2866-A7F3-B425DAF4BD06}"/>
          </ac:picMkLst>
        </pc:picChg>
      </pc:sldChg>
      <pc:sldChg chg="addSp modSp">
        <pc:chgData name="Luisanys Paola Granadillo Pereira" userId="5f11a106-399a-44a6-bc20-c0f111fdaf21" providerId="ADAL" clId="{5312136B-EC3A-0442-8098-E6C39F380830}" dt="2023-02-26T02:31:31.434" v="273" actId="1076"/>
        <pc:sldMkLst>
          <pc:docMk/>
          <pc:sldMk cId="1401254827" sldId="509"/>
        </pc:sldMkLst>
        <pc:spChg chg="mod">
          <ac:chgData name="Luisanys Paola Granadillo Pereira" userId="5f11a106-399a-44a6-bc20-c0f111fdaf21" providerId="ADAL" clId="{5312136B-EC3A-0442-8098-E6C39F380830}" dt="2023-02-26T02:31:06.325" v="266" actId="20577"/>
          <ac:spMkLst>
            <pc:docMk/>
            <pc:sldMk cId="1401254827" sldId="509"/>
            <ac:spMk id="4" creationId="{B987FD05-8B8A-E978-366F-97DF799DBA37}"/>
          </ac:spMkLst>
        </pc:spChg>
        <pc:picChg chg="add mod">
          <ac:chgData name="Luisanys Paola Granadillo Pereira" userId="5f11a106-399a-44a6-bc20-c0f111fdaf21" providerId="ADAL" clId="{5312136B-EC3A-0442-8098-E6C39F380830}" dt="2023-02-26T02:31:31.434" v="273" actId="1076"/>
          <ac:picMkLst>
            <pc:docMk/>
            <pc:sldMk cId="1401254827" sldId="509"/>
            <ac:picMk id="8" creationId="{66E5F0B8-B787-4670-095E-74A3E4FE4FAC}"/>
          </ac:picMkLst>
        </pc:picChg>
      </pc:sldChg>
      <pc:sldChg chg="addSp modSp">
        <pc:chgData name="Luisanys Paola Granadillo Pereira" userId="5f11a106-399a-44a6-bc20-c0f111fdaf21" providerId="ADAL" clId="{5312136B-EC3A-0442-8098-E6C39F380830}" dt="2023-02-26T02:33:22.209" v="308" actId="20577"/>
        <pc:sldMkLst>
          <pc:docMk/>
          <pc:sldMk cId="3849793902" sldId="511"/>
        </pc:sldMkLst>
        <pc:spChg chg="mod">
          <ac:chgData name="Luisanys Paola Granadillo Pereira" userId="5f11a106-399a-44a6-bc20-c0f111fdaf21" providerId="ADAL" clId="{5312136B-EC3A-0442-8098-E6C39F380830}" dt="2023-02-26T02:32:15.854" v="285" actId="20577"/>
          <ac:spMkLst>
            <pc:docMk/>
            <pc:sldMk cId="3849793902" sldId="511"/>
            <ac:spMk id="4" creationId="{B987FD05-8B8A-E978-366F-97DF799DBA37}"/>
          </ac:spMkLst>
        </pc:spChg>
        <pc:spChg chg="mod">
          <ac:chgData name="Luisanys Paola Granadillo Pereira" userId="5f11a106-399a-44a6-bc20-c0f111fdaf21" providerId="ADAL" clId="{5312136B-EC3A-0442-8098-E6C39F380830}" dt="2023-02-26T02:33:22.209" v="308" actId="20577"/>
          <ac:spMkLst>
            <pc:docMk/>
            <pc:sldMk cId="3849793902" sldId="511"/>
            <ac:spMk id="5" creationId="{EEC5FDC4-9A2A-F31D-6455-7D47B1B835F3}"/>
          </ac:spMkLst>
        </pc:spChg>
        <pc:spChg chg="mod">
          <ac:chgData name="Luisanys Paola Granadillo Pereira" userId="5f11a106-399a-44a6-bc20-c0f111fdaf21" providerId="ADAL" clId="{5312136B-EC3A-0442-8098-E6C39F380830}" dt="2023-02-26T02:17:50.744" v="201" actId="5793"/>
          <ac:spMkLst>
            <pc:docMk/>
            <pc:sldMk cId="3849793902" sldId="511"/>
            <ac:spMk id="6" creationId="{0CA39C3C-B25E-C804-C832-61458138A925}"/>
          </ac:spMkLst>
        </pc:spChg>
        <pc:picChg chg="add mod">
          <ac:chgData name="Luisanys Paola Granadillo Pereira" userId="5f11a106-399a-44a6-bc20-c0f111fdaf21" providerId="ADAL" clId="{5312136B-EC3A-0442-8098-E6C39F380830}" dt="2023-02-26T02:32:37.404" v="295" actId="1076"/>
          <ac:picMkLst>
            <pc:docMk/>
            <pc:sldMk cId="3849793902" sldId="511"/>
            <ac:picMk id="7" creationId="{B1CB6BF9-C46B-673C-00E0-AE0661DEDDBA}"/>
          </ac:picMkLst>
        </pc:picChg>
        <pc:picChg chg="add">
          <ac:chgData name="Luisanys Paola Granadillo Pereira" userId="5f11a106-399a-44a6-bc20-c0f111fdaf21" providerId="ADAL" clId="{5312136B-EC3A-0442-8098-E6C39F380830}" dt="2023-02-26T02:33:06.226" v="296" actId="22"/>
          <ac:picMkLst>
            <pc:docMk/>
            <pc:sldMk cId="3849793902" sldId="511"/>
            <ac:picMk id="9" creationId="{D4137C37-DE3C-F75A-D109-AF701FF09CCE}"/>
          </ac:picMkLst>
        </pc:picChg>
      </pc:sldChg>
      <pc:sldChg chg="addSp delSp modSp">
        <pc:chgData name="Luisanys Paola Granadillo Pereira" userId="5f11a106-399a-44a6-bc20-c0f111fdaf21" providerId="ADAL" clId="{5312136B-EC3A-0442-8098-E6C39F380830}" dt="2023-02-26T02:34:18.953" v="338" actId="20577"/>
        <pc:sldMkLst>
          <pc:docMk/>
          <pc:sldMk cId="2783826644" sldId="513"/>
        </pc:sldMkLst>
        <pc:spChg chg="mod">
          <ac:chgData name="Luisanys Paola Granadillo Pereira" userId="5f11a106-399a-44a6-bc20-c0f111fdaf21" providerId="ADAL" clId="{5312136B-EC3A-0442-8098-E6C39F380830}" dt="2023-02-26T02:34:18.953" v="338" actId="20577"/>
          <ac:spMkLst>
            <pc:docMk/>
            <pc:sldMk cId="2783826644" sldId="513"/>
            <ac:spMk id="4" creationId="{B987FD05-8B8A-E978-366F-97DF799DBA37}"/>
          </ac:spMkLst>
        </pc:spChg>
        <pc:spChg chg="mod">
          <ac:chgData name="Luisanys Paola Granadillo Pereira" userId="5f11a106-399a-44a6-bc20-c0f111fdaf21" providerId="ADAL" clId="{5312136B-EC3A-0442-8098-E6C39F380830}" dt="2023-02-26T02:33:57.189" v="325" actId="20577"/>
          <ac:spMkLst>
            <pc:docMk/>
            <pc:sldMk cId="2783826644" sldId="513"/>
            <ac:spMk id="5" creationId="{EEC5FDC4-9A2A-F31D-6455-7D47B1B835F3}"/>
          </ac:spMkLst>
        </pc:spChg>
        <pc:picChg chg="add del">
          <ac:chgData name="Luisanys Paola Granadillo Pereira" userId="5f11a106-399a-44a6-bc20-c0f111fdaf21" providerId="ADAL" clId="{5312136B-EC3A-0442-8098-E6C39F380830}" dt="2023-02-26T02:33:35.751" v="311" actId="22"/>
          <ac:picMkLst>
            <pc:docMk/>
            <pc:sldMk cId="2783826644" sldId="513"/>
            <ac:picMk id="7" creationId="{4E11A077-D804-D1A4-7DCB-0F31E50A7621}"/>
          </ac:picMkLst>
        </pc:picChg>
        <pc:picChg chg="add">
          <ac:chgData name="Luisanys Paola Granadillo Pereira" userId="5f11a106-399a-44a6-bc20-c0f111fdaf21" providerId="ADAL" clId="{5312136B-EC3A-0442-8098-E6C39F380830}" dt="2023-02-26T02:33:51.369" v="313" actId="22"/>
          <ac:picMkLst>
            <pc:docMk/>
            <pc:sldMk cId="2783826644" sldId="513"/>
            <ac:picMk id="9" creationId="{B29165A2-27B0-CA10-C875-E2B07454DC37}"/>
          </ac:picMkLst>
        </pc:picChg>
        <pc:picChg chg="add">
          <ac:chgData name="Luisanys Paola Granadillo Pereira" userId="5f11a106-399a-44a6-bc20-c0f111fdaf21" providerId="ADAL" clId="{5312136B-EC3A-0442-8098-E6C39F380830}" dt="2023-02-26T02:34:08.930" v="326" actId="22"/>
          <ac:picMkLst>
            <pc:docMk/>
            <pc:sldMk cId="2783826644" sldId="513"/>
            <ac:picMk id="11" creationId="{664B3D37-C9BE-2285-67D4-320E742C8589}"/>
          </ac:picMkLst>
        </pc:picChg>
      </pc:sldChg>
    </pc:docChg>
  </pc:docChgLst>
  <pc:docChgLst>
    <pc:chgData name="Luisanys Paola Granadillo Pereira" userId="S::luisanys_granadillo@soy.sena.edu.co::5f11a106-399a-44a6-bc20-c0f111fdaf21" providerId="AD" clId="Web-{CD0668DC-3FAC-4B17-806C-46AA63231A92}"/>
    <pc:docChg chg="modSld">
      <pc:chgData name="Luisanys Paola Granadillo Pereira" userId="S::luisanys_granadillo@soy.sena.edu.co::5f11a106-399a-44a6-bc20-c0f111fdaf21" providerId="AD" clId="Web-{CD0668DC-3FAC-4B17-806C-46AA63231A92}" dt="2023-02-26T13:52:41.275" v="171" actId="20577"/>
      <pc:docMkLst>
        <pc:docMk/>
      </pc:docMkLst>
      <pc:sldChg chg="addSp modSp">
        <pc:chgData name="Luisanys Paola Granadillo Pereira" userId="S::luisanys_granadillo@soy.sena.edu.co::5f11a106-399a-44a6-bc20-c0f111fdaf21" providerId="AD" clId="Web-{CD0668DC-3FAC-4B17-806C-46AA63231A92}" dt="2023-02-26T13:49:57.816" v="163"/>
        <pc:sldMkLst>
          <pc:docMk/>
          <pc:sldMk cId="2843109265" sldId="505"/>
        </pc:sldMkLst>
        <pc:spChg chg="mod">
          <ac:chgData name="Luisanys Paola Granadillo Pereira" userId="S::luisanys_granadillo@soy.sena.edu.co::5f11a106-399a-44a6-bc20-c0f111fdaf21" providerId="AD" clId="Web-{CD0668DC-3FAC-4B17-806C-46AA63231A92}" dt="2023-02-26T13:49:44.566" v="160" actId="20577"/>
          <ac:spMkLst>
            <pc:docMk/>
            <pc:sldMk cId="2843109265" sldId="505"/>
            <ac:spMk id="4" creationId="{B987FD05-8B8A-E978-366F-97DF799DBA37}"/>
          </ac:spMkLst>
        </pc:spChg>
        <pc:spChg chg="mod">
          <ac:chgData name="Luisanys Paola Granadillo Pereira" userId="S::luisanys_granadillo@soy.sena.edu.co::5f11a106-399a-44a6-bc20-c0f111fdaf21" providerId="AD" clId="Web-{CD0668DC-3FAC-4B17-806C-46AA63231A92}" dt="2023-02-26T13:49:55.973" v="162" actId="20577"/>
          <ac:spMkLst>
            <pc:docMk/>
            <pc:sldMk cId="2843109265" sldId="505"/>
            <ac:spMk id="5" creationId="{EEC5FDC4-9A2A-F31D-6455-7D47B1B835F3}"/>
          </ac:spMkLst>
        </pc:spChg>
        <pc:picChg chg="add">
          <ac:chgData name="Luisanys Paola Granadillo Pereira" userId="S::luisanys_granadillo@soy.sena.edu.co::5f11a106-399a-44a6-bc20-c0f111fdaf21" providerId="AD" clId="Web-{CD0668DC-3FAC-4B17-806C-46AA63231A92}" dt="2023-02-26T13:49:46.504" v="161"/>
          <ac:picMkLst>
            <pc:docMk/>
            <pc:sldMk cId="2843109265" sldId="505"/>
            <ac:picMk id="26" creationId="{DB8B5273-A058-5A87-CDEF-BE5C2E4C4D2A}"/>
          </ac:picMkLst>
        </pc:picChg>
        <pc:picChg chg="add">
          <ac:chgData name="Luisanys Paola Granadillo Pereira" userId="S::luisanys_granadillo@soy.sena.edu.co::5f11a106-399a-44a6-bc20-c0f111fdaf21" providerId="AD" clId="Web-{CD0668DC-3FAC-4B17-806C-46AA63231A92}" dt="2023-02-26T13:49:57.816" v="163"/>
          <ac:picMkLst>
            <pc:docMk/>
            <pc:sldMk cId="2843109265" sldId="505"/>
            <ac:picMk id="28" creationId="{9836B536-C0CC-BD60-DE0A-893A2722A0EE}"/>
          </ac:picMkLst>
        </pc:picChg>
      </pc:sldChg>
      <pc:sldChg chg="modSp">
        <pc:chgData name="Luisanys Paola Granadillo Pereira" userId="S::luisanys_granadillo@soy.sena.edu.co::5f11a106-399a-44a6-bc20-c0f111fdaf21" providerId="AD" clId="Web-{CD0668DC-3FAC-4B17-806C-46AA63231A92}" dt="2023-02-26T13:52:41.275" v="171" actId="20577"/>
        <pc:sldMkLst>
          <pc:docMk/>
          <pc:sldMk cId="1401254827" sldId="509"/>
        </pc:sldMkLst>
        <pc:spChg chg="mod">
          <ac:chgData name="Luisanys Paola Granadillo Pereira" userId="S::luisanys_granadillo@soy.sena.edu.co::5f11a106-399a-44a6-bc20-c0f111fdaf21" providerId="AD" clId="Web-{CD0668DC-3FAC-4B17-806C-46AA63231A92}" dt="2023-02-26T13:52:41.275" v="171" actId="20577"/>
          <ac:spMkLst>
            <pc:docMk/>
            <pc:sldMk cId="1401254827" sldId="509"/>
            <ac:spMk id="6" creationId="{0CA39C3C-B25E-C804-C832-61458138A925}"/>
          </ac:spMkLst>
        </pc:spChg>
      </pc:sldChg>
      <pc:sldChg chg="modSp">
        <pc:chgData name="Luisanys Paola Granadillo Pereira" userId="S::luisanys_granadillo@soy.sena.edu.co::5f11a106-399a-44a6-bc20-c0f111fdaf21" providerId="AD" clId="Web-{CD0668DC-3FAC-4B17-806C-46AA63231A92}" dt="2023-02-26T13:50:40.771" v="169" actId="20577"/>
        <pc:sldMkLst>
          <pc:docMk/>
          <pc:sldMk cId="3849793902" sldId="511"/>
        </pc:sldMkLst>
        <pc:spChg chg="mod">
          <ac:chgData name="Luisanys Paola Granadillo Pereira" userId="S::luisanys_granadillo@soy.sena.edu.co::5f11a106-399a-44a6-bc20-c0f111fdaf21" providerId="AD" clId="Web-{CD0668DC-3FAC-4B17-806C-46AA63231A92}" dt="2023-02-26T13:50:40.771" v="169" actId="20577"/>
          <ac:spMkLst>
            <pc:docMk/>
            <pc:sldMk cId="3849793902" sldId="511"/>
            <ac:spMk id="6" creationId="{0CA39C3C-B25E-C804-C832-61458138A925}"/>
          </ac:spMkLst>
        </pc:spChg>
      </pc:sldChg>
      <pc:sldChg chg="modSp">
        <pc:chgData name="Luisanys Paola Granadillo Pereira" userId="S::luisanys_granadillo@soy.sena.edu.co::5f11a106-399a-44a6-bc20-c0f111fdaf21" providerId="AD" clId="Web-{CD0668DC-3FAC-4B17-806C-46AA63231A92}" dt="2023-02-26T13:49:33.722" v="159" actId="20577"/>
        <pc:sldMkLst>
          <pc:docMk/>
          <pc:sldMk cId="2783826644" sldId="513"/>
        </pc:sldMkLst>
        <pc:spChg chg="mod">
          <ac:chgData name="Luisanys Paola Granadillo Pereira" userId="S::luisanys_granadillo@soy.sena.edu.co::5f11a106-399a-44a6-bc20-c0f111fdaf21" providerId="AD" clId="Web-{CD0668DC-3FAC-4B17-806C-46AA63231A92}" dt="2023-02-26T13:49:33.722" v="159" actId="20577"/>
          <ac:spMkLst>
            <pc:docMk/>
            <pc:sldMk cId="2783826644" sldId="513"/>
            <ac:spMk id="6" creationId="{0CA39C3C-B25E-C804-C832-61458138A925}"/>
          </ac:spMkLst>
        </pc:spChg>
      </pc:sldChg>
    </pc:docChg>
  </pc:docChgLst>
  <pc:docChgLst>
    <pc:chgData clId="Web-{F5D31916-03B0-4E3F-A346-AA9D110547D6}"/>
    <pc:docChg chg="modSld">
      <pc:chgData name="" userId="" providerId="" clId="Web-{F5D31916-03B0-4E3F-A346-AA9D110547D6}" dt="2023-02-26T15:10:11.737" v="11" actId="20577"/>
      <pc:docMkLst>
        <pc:docMk/>
      </pc:docMkLst>
      <pc:sldChg chg="modSp">
        <pc:chgData name="" userId="" providerId="" clId="Web-{F5D31916-03B0-4E3F-A346-AA9D110547D6}" dt="2023-02-26T15:10:11.737" v="11" actId="20577"/>
        <pc:sldMkLst>
          <pc:docMk/>
          <pc:sldMk cId="1620787967" sldId="503"/>
        </pc:sldMkLst>
        <pc:spChg chg="mod">
          <ac:chgData name="" userId="" providerId="" clId="Web-{F5D31916-03B0-4E3F-A346-AA9D110547D6}" dt="2023-02-26T15:10:11.737" v="11" actId="20577"/>
          <ac:spMkLst>
            <pc:docMk/>
            <pc:sldMk cId="1620787967" sldId="503"/>
            <ac:spMk id="8" creationId="{9FA07BD2-A8DB-FF10-1E30-572887632351}"/>
          </ac:spMkLst>
        </pc:spChg>
      </pc:sldChg>
    </pc:docChg>
  </pc:docChgLst>
  <pc:docChgLst>
    <pc:chgData name="Luisanys Paola Granadillo Pereira" userId="S::luisanys_granadillo@soy.sena.edu.co::5f11a106-399a-44a6-bc20-c0f111fdaf21" providerId="AD" clId="Web-{F0B060F1-9D59-80CB-74DD-53602FC564DD}"/>
    <pc:docChg chg="delSld modSld">
      <pc:chgData name="Luisanys Paola Granadillo Pereira" userId="S::luisanys_granadillo@soy.sena.edu.co::5f11a106-399a-44a6-bc20-c0f111fdaf21" providerId="AD" clId="Web-{F0B060F1-9D59-80CB-74DD-53602FC564DD}" dt="2023-02-23T17:33:11.853" v="1112"/>
      <pc:docMkLst>
        <pc:docMk/>
      </pc:docMkLst>
      <pc:sldChg chg="modSp">
        <pc:chgData name="Luisanys Paola Granadillo Pereira" userId="S::luisanys_granadillo@soy.sena.edu.co::5f11a106-399a-44a6-bc20-c0f111fdaf21" providerId="AD" clId="Web-{F0B060F1-9D59-80CB-74DD-53602FC564DD}" dt="2023-02-23T17:23:06.912" v="737" actId="20577"/>
        <pc:sldMkLst>
          <pc:docMk/>
          <pc:sldMk cId="2874888774" sldId="502"/>
        </pc:sldMkLst>
        <pc:spChg chg="mod">
          <ac:chgData name="Luisanys Paola Granadillo Pereira" userId="S::luisanys_granadillo@soy.sena.edu.co::5f11a106-399a-44a6-bc20-c0f111fdaf21" providerId="AD" clId="Web-{F0B060F1-9D59-80CB-74DD-53602FC564DD}" dt="2023-02-23T17:23:06.912" v="737" actId="20577"/>
          <ac:spMkLst>
            <pc:docMk/>
            <pc:sldMk cId="2874888774" sldId="502"/>
            <ac:spMk id="6" creationId="{0CA39C3C-B25E-C804-C832-61458138A925}"/>
          </ac:spMkLst>
        </pc:spChg>
      </pc:sldChg>
      <pc:sldChg chg="modSp">
        <pc:chgData name="Luisanys Paola Granadillo Pereira" userId="S::luisanys_granadillo@soy.sena.edu.co::5f11a106-399a-44a6-bc20-c0f111fdaf21" providerId="AD" clId="Web-{F0B060F1-9D59-80CB-74DD-53602FC564DD}" dt="2023-02-23T17:24:00.959" v="740" actId="20577"/>
        <pc:sldMkLst>
          <pc:docMk/>
          <pc:sldMk cId="591205515" sldId="508"/>
        </pc:sldMkLst>
        <pc:spChg chg="mod">
          <ac:chgData name="Luisanys Paola Granadillo Pereira" userId="S::luisanys_granadillo@soy.sena.edu.co::5f11a106-399a-44a6-bc20-c0f111fdaf21" providerId="AD" clId="Web-{F0B060F1-9D59-80CB-74DD-53602FC564DD}" dt="2023-02-23T17:24:00.959" v="740" actId="20577"/>
          <ac:spMkLst>
            <pc:docMk/>
            <pc:sldMk cId="591205515" sldId="508"/>
            <ac:spMk id="7" creationId="{FBAA83CA-F5E1-3945-40AB-1CB1B233A0BF}"/>
          </ac:spMkLst>
        </pc:spChg>
        <pc:spChg chg="mod">
          <ac:chgData name="Luisanys Paola Granadillo Pereira" userId="S::luisanys_granadillo@soy.sena.edu.co::5f11a106-399a-44a6-bc20-c0f111fdaf21" providerId="AD" clId="Web-{F0B060F1-9D59-80CB-74DD-53602FC564DD}" dt="2023-02-23T17:20:51.427" v="621" actId="20577"/>
          <ac:spMkLst>
            <pc:docMk/>
            <pc:sldMk cId="591205515" sldId="508"/>
            <ac:spMk id="9" creationId="{FC78F7BD-2A34-855F-15C3-306C2603A128}"/>
          </ac:spMkLst>
        </pc:spChg>
      </pc:sldChg>
      <pc:sldChg chg="addSp modSp">
        <pc:chgData name="Luisanys Paola Granadillo Pereira" userId="S::luisanys_granadillo@soy.sena.edu.co::5f11a106-399a-44a6-bc20-c0f111fdaf21" providerId="AD" clId="Web-{F0B060F1-9D59-80CB-74DD-53602FC564DD}" dt="2023-02-23T17:28:32.976" v="834" actId="20577"/>
        <pc:sldMkLst>
          <pc:docMk/>
          <pc:sldMk cId="1401254827" sldId="509"/>
        </pc:sldMkLst>
        <pc:spChg chg="mod">
          <ac:chgData name="Luisanys Paola Granadillo Pereira" userId="S::luisanys_granadillo@soy.sena.edu.co::5f11a106-399a-44a6-bc20-c0f111fdaf21" providerId="AD" clId="Web-{F0B060F1-9D59-80CB-74DD-53602FC564DD}" dt="2023-02-23T17:09:31.095" v="1" actId="1076"/>
          <ac:spMkLst>
            <pc:docMk/>
            <pc:sldMk cId="1401254827" sldId="509"/>
            <ac:spMk id="5" creationId="{EEC5FDC4-9A2A-F31D-6455-7D47B1B835F3}"/>
          </ac:spMkLst>
        </pc:spChg>
        <pc:spChg chg="mod">
          <ac:chgData name="Luisanys Paola Granadillo Pereira" userId="S::luisanys_granadillo@soy.sena.edu.co::5f11a106-399a-44a6-bc20-c0f111fdaf21" providerId="AD" clId="Web-{F0B060F1-9D59-80CB-74DD-53602FC564DD}" dt="2023-02-23T17:28:32.976" v="834" actId="20577"/>
          <ac:spMkLst>
            <pc:docMk/>
            <pc:sldMk cId="1401254827" sldId="509"/>
            <ac:spMk id="6" creationId="{0CA39C3C-B25E-C804-C832-61458138A925}"/>
          </ac:spMkLst>
        </pc:spChg>
        <pc:picChg chg="add mod">
          <ac:chgData name="Luisanys Paola Granadillo Pereira" userId="S::luisanys_granadillo@soy.sena.edu.co::5f11a106-399a-44a6-bc20-c0f111fdaf21" providerId="AD" clId="Web-{F0B060F1-9D59-80CB-74DD-53602FC564DD}" dt="2023-02-23T17:09:43.923" v="3" actId="1076"/>
          <ac:picMkLst>
            <pc:docMk/>
            <pc:sldMk cId="1401254827" sldId="509"/>
            <ac:picMk id="7" creationId="{E8293EB9-A0F2-FE50-4865-ACB2115C9544}"/>
          </ac:picMkLst>
        </pc:picChg>
      </pc:sldChg>
      <pc:sldChg chg="del">
        <pc:chgData name="Luisanys Paola Granadillo Pereira" userId="S::luisanys_granadillo@soy.sena.edu.co::5f11a106-399a-44a6-bc20-c0f111fdaf21" providerId="AD" clId="Web-{F0B060F1-9D59-80CB-74DD-53602FC564DD}" dt="2023-02-23T17:28:46.773" v="835"/>
        <pc:sldMkLst>
          <pc:docMk/>
          <pc:sldMk cId="3515593632" sldId="510"/>
        </pc:sldMkLst>
      </pc:sldChg>
      <pc:sldChg chg="modSp">
        <pc:chgData name="Luisanys Paola Granadillo Pereira" userId="S::luisanys_granadillo@soy.sena.edu.co::5f11a106-399a-44a6-bc20-c0f111fdaf21" providerId="AD" clId="Web-{F0B060F1-9D59-80CB-74DD-53602FC564DD}" dt="2023-02-23T17:33:03.853" v="1110" actId="20577"/>
        <pc:sldMkLst>
          <pc:docMk/>
          <pc:sldMk cId="3849793902" sldId="511"/>
        </pc:sldMkLst>
        <pc:spChg chg="mod">
          <ac:chgData name="Luisanys Paola Granadillo Pereira" userId="S::luisanys_granadillo@soy.sena.edu.co::5f11a106-399a-44a6-bc20-c0f111fdaf21" providerId="AD" clId="Web-{F0B060F1-9D59-80CB-74DD-53602FC564DD}" dt="2023-02-23T17:33:03.853" v="1110" actId="20577"/>
          <ac:spMkLst>
            <pc:docMk/>
            <pc:sldMk cId="3849793902" sldId="511"/>
            <ac:spMk id="6" creationId="{0CA39C3C-B25E-C804-C832-61458138A925}"/>
          </ac:spMkLst>
        </pc:spChg>
      </pc:sldChg>
      <pc:sldChg chg="del">
        <pc:chgData name="Luisanys Paola Granadillo Pereira" userId="S::luisanys_granadillo@soy.sena.edu.co::5f11a106-399a-44a6-bc20-c0f111fdaf21" providerId="AD" clId="Web-{F0B060F1-9D59-80CB-74DD-53602FC564DD}" dt="2023-02-23T17:33:06.322" v="1111"/>
        <pc:sldMkLst>
          <pc:docMk/>
          <pc:sldMk cId="334234717" sldId="512"/>
        </pc:sldMkLst>
      </pc:sldChg>
      <pc:sldChg chg="del">
        <pc:chgData name="Luisanys Paola Granadillo Pereira" userId="S::luisanys_granadillo@soy.sena.edu.co::5f11a106-399a-44a6-bc20-c0f111fdaf21" providerId="AD" clId="Web-{F0B060F1-9D59-80CB-74DD-53602FC564DD}" dt="2023-02-23T17:33:11.853" v="1112"/>
        <pc:sldMkLst>
          <pc:docMk/>
          <pc:sldMk cId="2608311248" sldId="514"/>
        </pc:sldMkLst>
      </pc:sldChg>
    </pc:docChg>
  </pc:docChgLst>
  <pc:docChgLst>
    <pc:chgData name="Valentina Villa Chacon" userId="S::valentina_villac@soy.sena.edu.co::68bddf5d-05e4-495a-992f-584762d11efc" providerId="AD" clId="Web-{154DDC0C-3A32-2F35-A583-5D9CA43294CF}"/>
    <pc:docChg chg="addSld delSld modSld">
      <pc:chgData name="Valentina Villa Chacon" userId="S::valentina_villac@soy.sena.edu.co::68bddf5d-05e4-495a-992f-584762d11efc" providerId="AD" clId="Web-{154DDC0C-3A32-2F35-A583-5D9CA43294CF}" dt="2023-02-19T16:24:09.737" v="1527"/>
      <pc:docMkLst>
        <pc:docMk/>
      </pc:docMkLst>
      <pc:sldChg chg="addSp modSp">
        <pc:chgData name="Valentina Villa Chacon" userId="S::valentina_villac@soy.sena.edu.co::68bddf5d-05e4-495a-992f-584762d11efc" providerId="AD" clId="Web-{154DDC0C-3A32-2F35-A583-5D9CA43294CF}" dt="2023-02-19T15:30:36.136" v="553" actId="1076"/>
        <pc:sldMkLst>
          <pc:docMk/>
          <pc:sldMk cId="3079616696" sldId="468"/>
        </pc:sldMkLst>
        <pc:spChg chg="mod">
          <ac:chgData name="Valentina Villa Chacon" userId="S::valentina_villac@soy.sena.edu.co::68bddf5d-05e4-495a-992f-584762d11efc" providerId="AD" clId="Web-{154DDC0C-3A32-2F35-A583-5D9CA43294CF}" dt="2023-02-19T15:30:33.667" v="552" actId="20577"/>
          <ac:spMkLst>
            <pc:docMk/>
            <pc:sldMk cId="3079616696" sldId="468"/>
            <ac:spMk id="3" creationId="{8FBDEB08-DE5A-B0C2-B0FE-954002411545}"/>
          </ac:spMkLst>
        </pc:spChg>
        <pc:spChg chg="mod">
          <ac:chgData name="Valentina Villa Chacon" userId="S::valentina_villac@soy.sena.edu.co::68bddf5d-05e4-495a-992f-584762d11efc" providerId="AD" clId="Web-{154DDC0C-3A32-2F35-A583-5D9CA43294CF}" dt="2023-02-19T15:30:32.917" v="551" actId="20577"/>
          <ac:spMkLst>
            <pc:docMk/>
            <pc:sldMk cId="3079616696" sldId="468"/>
            <ac:spMk id="5" creationId="{73C65CF2-4CAC-4B81-D093-E60894228000}"/>
          </ac:spMkLst>
        </pc:spChg>
        <pc:picChg chg="add mod modCrop">
          <ac:chgData name="Valentina Villa Chacon" userId="S::valentina_villac@soy.sena.edu.co::68bddf5d-05e4-495a-992f-584762d11efc" providerId="AD" clId="Web-{154DDC0C-3A32-2F35-A583-5D9CA43294CF}" dt="2023-02-19T15:30:36.136" v="553" actId="1076"/>
          <ac:picMkLst>
            <pc:docMk/>
            <pc:sldMk cId="3079616696" sldId="468"/>
            <ac:picMk id="2" creationId="{9AC9B90C-AABB-8742-1159-24CBEB7D4C2A}"/>
          </ac:picMkLst>
        </pc:picChg>
      </pc:sldChg>
      <pc:sldChg chg="modSp">
        <pc:chgData name="Valentina Villa Chacon" userId="S::valentina_villac@soy.sena.edu.co::68bddf5d-05e4-495a-992f-584762d11efc" providerId="AD" clId="Web-{154DDC0C-3A32-2F35-A583-5D9CA43294CF}" dt="2023-02-19T15:47:34.991" v="736" actId="20577"/>
        <pc:sldMkLst>
          <pc:docMk/>
          <pc:sldMk cId="685387458" sldId="499"/>
        </pc:sldMkLst>
        <pc:spChg chg="mod">
          <ac:chgData name="Valentina Villa Chacon" userId="S::valentina_villac@soy.sena.edu.co::68bddf5d-05e4-495a-992f-584762d11efc" providerId="AD" clId="Web-{154DDC0C-3A32-2F35-A583-5D9CA43294CF}" dt="2023-02-19T15:22:56.014" v="287" actId="1076"/>
          <ac:spMkLst>
            <pc:docMk/>
            <pc:sldMk cId="685387458" sldId="499"/>
            <ac:spMk id="4" creationId="{EE37A3CD-1BAC-6175-4755-9AC66A46B6FF}"/>
          </ac:spMkLst>
        </pc:spChg>
        <pc:spChg chg="mod">
          <ac:chgData name="Valentina Villa Chacon" userId="S::valentina_villac@soy.sena.edu.co::68bddf5d-05e4-495a-992f-584762d11efc" providerId="AD" clId="Web-{154DDC0C-3A32-2F35-A583-5D9CA43294CF}" dt="2023-02-19T15:22:44.201" v="286" actId="1076"/>
          <ac:spMkLst>
            <pc:docMk/>
            <pc:sldMk cId="685387458" sldId="499"/>
            <ac:spMk id="6" creationId="{B65FDE73-C641-1100-C209-6B5902DCC3EC}"/>
          </ac:spMkLst>
        </pc:spChg>
        <pc:spChg chg="mod">
          <ac:chgData name="Valentina Villa Chacon" userId="S::valentina_villac@soy.sena.edu.co::68bddf5d-05e4-495a-992f-584762d11efc" providerId="AD" clId="Web-{154DDC0C-3A32-2F35-A583-5D9CA43294CF}" dt="2023-02-19T15:47:34.991" v="736" actId="20577"/>
          <ac:spMkLst>
            <pc:docMk/>
            <pc:sldMk cId="685387458" sldId="499"/>
            <ac:spMk id="7" creationId="{FBAA83CA-F5E1-3945-40AB-1CB1B233A0BF}"/>
          </ac:spMkLst>
        </pc:spChg>
        <pc:picChg chg="mod">
          <ac:chgData name="Valentina Villa Chacon" userId="S::valentina_villac@soy.sena.edu.co::68bddf5d-05e4-495a-992f-584762d11efc" providerId="AD" clId="Web-{154DDC0C-3A32-2F35-A583-5D9CA43294CF}" dt="2023-02-19T15:17:31.130" v="160" actId="14100"/>
          <ac:picMkLst>
            <pc:docMk/>
            <pc:sldMk cId="685387458" sldId="499"/>
            <ac:picMk id="3" creationId="{EA97DC05-4A6B-3E0B-D2C7-E6FB8FE7B99F}"/>
          </ac:picMkLst>
        </pc:picChg>
      </pc:sldChg>
      <pc:sldChg chg="del">
        <pc:chgData name="Valentina Villa Chacon" userId="S::valentina_villac@soy.sena.edu.co::68bddf5d-05e4-495a-992f-584762d11efc" providerId="AD" clId="Web-{154DDC0C-3A32-2F35-A583-5D9CA43294CF}" dt="2023-02-19T15:45:51.223" v="725"/>
        <pc:sldMkLst>
          <pc:docMk/>
          <pc:sldMk cId="1500403096" sldId="501"/>
        </pc:sldMkLst>
      </pc:sldChg>
      <pc:sldChg chg="addSp delSp modSp">
        <pc:chgData name="Valentina Villa Chacon" userId="S::valentina_villac@soy.sena.edu.co::68bddf5d-05e4-495a-992f-584762d11efc" providerId="AD" clId="Web-{154DDC0C-3A32-2F35-A583-5D9CA43294CF}" dt="2023-02-19T16:18:58.635" v="1523" actId="20577"/>
        <pc:sldMkLst>
          <pc:docMk/>
          <pc:sldMk cId="2874888774" sldId="502"/>
        </pc:sldMkLst>
        <pc:spChg chg="add del mod">
          <ac:chgData name="Valentina Villa Chacon" userId="S::valentina_villac@soy.sena.edu.co::68bddf5d-05e4-495a-992f-584762d11efc" providerId="AD" clId="Web-{154DDC0C-3A32-2F35-A583-5D9CA43294CF}" dt="2023-02-19T15:24:53.830" v="299" actId="20577"/>
          <ac:spMkLst>
            <pc:docMk/>
            <pc:sldMk cId="2874888774" sldId="502"/>
            <ac:spMk id="4" creationId="{B987FD05-8B8A-E978-366F-97DF799DBA37}"/>
          </ac:spMkLst>
        </pc:spChg>
        <pc:spChg chg="mod">
          <ac:chgData name="Valentina Villa Chacon" userId="S::valentina_villac@soy.sena.edu.co::68bddf5d-05e4-495a-992f-584762d11efc" providerId="AD" clId="Web-{154DDC0C-3A32-2F35-A583-5D9CA43294CF}" dt="2023-02-19T15:30:47.995" v="554" actId="1076"/>
          <ac:spMkLst>
            <pc:docMk/>
            <pc:sldMk cId="2874888774" sldId="502"/>
            <ac:spMk id="5" creationId="{EEC5FDC4-9A2A-F31D-6455-7D47B1B835F3}"/>
          </ac:spMkLst>
        </pc:spChg>
        <pc:spChg chg="mod">
          <ac:chgData name="Valentina Villa Chacon" userId="S::valentina_villac@soy.sena.edu.co::68bddf5d-05e4-495a-992f-584762d11efc" providerId="AD" clId="Web-{154DDC0C-3A32-2F35-A583-5D9CA43294CF}" dt="2023-02-19T16:18:58.635" v="1523" actId="20577"/>
          <ac:spMkLst>
            <pc:docMk/>
            <pc:sldMk cId="2874888774" sldId="502"/>
            <ac:spMk id="6" creationId="{0CA39C3C-B25E-C804-C832-61458138A925}"/>
          </ac:spMkLst>
        </pc:spChg>
        <pc:picChg chg="add mod">
          <ac:chgData name="Valentina Villa Chacon" userId="S::valentina_villac@soy.sena.edu.co::68bddf5d-05e4-495a-992f-584762d11efc" providerId="AD" clId="Web-{154DDC0C-3A32-2F35-A583-5D9CA43294CF}" dt="2023-02-19T15:25:03.971" v="302" actId="1076"/>
          <ac:picMkLst>
            <pc:docMk/>
            <pc:sldMk cId="2874888774" sldId="502"/>
            <ac:picMk id="7" creationId="{D6331E03-2EFC-F4C0-3EF8-F055F350DA0F}"/>
          </ac:picMkLst>
        </pc:picChg>
      </pc:sldChg>
      <pc:sldChg chg="modSp">
        <pc:chgData name="Valentina Villa Chacon" userId="S::valentina_villac@soy.sena.edu.co::68bddf5d-05e4-495a-992f-584762d11efc" providerId="AD" clId="Web-{154DDC0C-3A32-2F35-A583-5D9CA43294CF}" dt="2023-02-19T15:15:14.971" v="155" actId="1076"/>
        <pc:sldMkLst>
          <pc:docMk/>
          <pc:sldMk cId="1620787967" sldId="503"/>
        </pc:sldMkLst>
        <pc:spChg chg="mod">
          <ac:chgData name="Valentina Villa Chacon" userId="S::valentina_villac@soy.sena.edu.co::68bddf5d-05e4-495a-992f-584762d11efc" providerId="AD" clId="Web-{154DDC0C-3A32-2F35-A583-5D9CA43294CF}" dt="2023-02-19T15:15:14.971" v="155" actId="1076"/>
          <ac:spMkLst>
            <pc:docMk/>
            <pc:sldMk cId="1620787967" sldId="503"/>
            <ac:spMk id="6" creationId="{B78A6207-2D79-A9F8-E09D-30C60C0067DF}"/>
          </ac:spMkLst>
        </pc:spChg>
        <pc:spChg chg="mod">
          <ac:chgData name="Valentina Villa Chacon" userId="S::valentina_villac@soy.sena.edu.co::68bddf5d-05e4-495a-992f-584762d11efc" providerId="AD" clId="Web-{154DDC0C-3A32-2F35-A583-5D9CA43294CF}" dt="2023-02-19T15:15:12.721" v="154" actId="1076"/>
          <ac:spMkLst>
            <pc:docMk/>
            <pc:sldMk cId="1620787967" sldId="503"/>
            <ac:spMk id="8" creationId="{9FA07BD2-A8DB-FF10-1E30-572887632351}"/>
          </ac:spMkLst>
        </pc:spChg>
      </pc:sldChg>
      <pc:sldChg chg="addSp modSp">
        <pc:chgData name="Valentina Villa Chacon" userId="S::valentina_villac@soy.sena.edu.co::68bddf5d-05e4-495a-992f-584762d11efc" providerId="AD" clId="Web-{154DDC0C-3A32-2F35-A583-5D9CA43294CF}" dt="2023-02-19T15:30:27.198" v="549" actId="1076"/>
        <pc:sldMkLst>
          <pc:docMk/>
          <pc:sldMk cId="2742048982" sldId="504"/>
        </pc:sldMkLst>
        <pc:spChg chg="mod">
          <ac:chgData name="Valentina Villa Chacon" userId="S::valentina_villac@soy.sena.edu.co::68bddf5d-05e4-495a-992f-584762d11efc" providerId="AD" clId="Web-{154DDC0C-3A32-2F35-A583-5D9CA43294CF}" dt="2023-02-19T15:30:23.495" v="548" actId="20577"/>
          <ac:spMkLst>
            <pc:docMk/>
            <pc:sldMk cId="2742048982" sldId="504"/>
            <ac:spMk id="2" creationId="{72D24723-360A-B357-B421-17CF33D4C0B4}"/>
          </ac:spMkLst>
        </pc:spChg>
        <pc:spChg chg="mod">
          <ac:chgData name="Valentina Villa Chacon" userId="S::valentina_villac@soy.sena.edu.co::68bddf5d-05e4-495a-992f-584762d11efc" providerId="AD" clId="Web-{154DDC0C-3A32-2F35-A583-5D9CA43294CF}" dt="2023-02-19T15:30:20.948" v="546" actId="20577"/>
          <ac:spMkLst>
            <pc:docMk/>
            <pc:sldMk cId="2742048982" sldId="504"/>
            <ac:spMk id="4" creationId="{6CD37F32-D413-C0B0-1883-F0E6FE54B3BB}"/>
          </ac:spMkLst>
        </pc:spChg>
        <pc:picChg chg="add mod">
          <ac:chgData name="Valentina Villa Chacon" userId="S::valentina_villac@soy.sena.edu.co::68bddf5d-05e4-495a-992f-584762d11efc" providerId="AD" clId="Web-{154DDC0C-3A32-2F35-A583-5D9CA43294CF}" dt="2023-02-19T15:30:27.198" v="549" actId="1076"/>
          <ac:picMkLst>
            <pc:docMk/>
            <pc:sldMk cId="2742048982" sldId="504"/>
            <ac:picMk id="7" creationId="{3B6D7165-FC63-A531-642B-9EE044E8F22C}"/>
          </ac:picMkLst>
        </pc:picChg>
      </pc:sldChg>
      <pc:sldChg chg="delSp modSp">
        <pc:chgData name="Valentina Villa Chacon" userId="S::valentina_villac@soy.sena.edu.co::68bddf5d-05e4-495a-992f-584762d11efc" providerId="AD" clId="Web-{154DDC0C-3A32-2F35-A583-5D9CA43294CF}" dt="2023-02-19T16:13:57.174" v="1380" actId="1076"/>
        <pc:sldMkLst>
          <pc:docMk/>
          <pc:sldMk cId="591205515" sldId="508"/>
        </pc:sldMkLst>
        <pc:spChg chg="mod">
          <ac:chgData name="Valentina Villa Chacon" userId="S::valentina_villac@soy.sena.edu.co::68bddf5d-05e4-495a-992f-584762d11efc" providerId="AD" clId="Web-{154DDC0C-3A32-2F35-A583-5D9CA43294CF}" dt="2023-02-19T16:13:57.174" v="1380" actId="1076"/>
          <ac:spMkLst>
            <pc:docMk/>
            <pc:sldMk cId="591205515" sldId="508"/>
            <ac:spMk id="4" creationId="{EE37A3CD-1BAC-6175-4755-9AC66A46B6FF}"/>
          </ac:spMkLst>
        </pc:spChg>
        <pc:spChg chg="mod">
          <ac:chgData name="Valentina Villa Chacon" userId="S::valentina_villac@soy.sena.edu.co::68bddf5d-05e4-495a-992f-584762d11efc" providerId="AD" clId="Web-{154DDC0C-3A32-2F35-A583-5D9CA43294CF}" dt="2023-02-19T15:53:26.766" v="834" actId="20577"/>
          <ac:spMkLst>
            <pc:docMk/>
            <pc:sldMk cId="591205515" sldId="508"/>
            <ac:spMk id="7" creationId="{FBAA83CA-F5E1-3945-40AB-1CB1B233A0BF}"/>
          </ac:spMkLst>
        </pc:spChg>
        <pc:spChg chg="mod">
          <ac:chgData name="Valentina Villa Chacon" userId="S::valentina_villac@soy.sena.edu.co::68bddf5d-05e4-495a-992f-584762d11efc" providerId="AD" clId="Web-{154DDC0C-3A32-2F35-A583-5D9CA43294CF}" dt="2023-02-19T16:13:30.704" v="1379" actId="1076"/>
          <ac:spMkLst>
            <pc:docMk/>
            <pc:sldMk cId="591205515" sldId="508"/>
            <ac:spMk id="9" creationId="{FC78F7BD-2A34-855F-15C3-306C2603A128}"/>
          </ac:spMkLst>
        </pc:spChg>
        <pc:picChg chg="del mod">
          <ac:chgData name="Valentina Villa Chacon" userId="S::valentina_villac@soy.sena.edu.co::68bddf5d-05e4-495a-992f-584762d11efc" providerId="AD" clId="Web-{154DDC0C-3A32-2F35-A583-5D9CA43294CF}" dt="2023-02-19T15:52:00.670" v="759"/>
          <ac:picMkLst>
            <pc:docMk/>
            <pc:sldMk cId="591205515" sldId="508"/>
            <ac:picMk id="2" creationId="{E7F90470-2942-22C6-7A33-F7E8E2D7CD28}"/>
          </ac:picMkLst>
        </pc:picChg>
      </pc:sldChg>
      <pc:sldChg chg="modSp">
        <pc:chgData name="Valentina Villa Chacon" userId="S::valentina_villac@soy.sena.edu.co::68bddf5d-05e4-495a-992f-584762d11efc" providerId="AD" clId="Web-{154DDC0C-3A32-2F35-A583-5D9CA43294CF}" dt="2023-02-19T16:17:41.961" v="1494" actId="20577"/>
        <pc:sldMkLst>
          <pc:docMk/>
          <pc:sldMk cId="1401254827" sldId="509"/>
        </pc:sldMkLst>
        <pc:spChg chg="mod">
          <ac:chgData name="Valentina Villa Chacon" userId="S::valentina_villac@soy.sena.edu.co::68bddf5d-05e4-495a-992f-584762d11efc" providerId="AD" clId="Web-{154DDC0C-3A32-2F35-A583-5D9CA43294CF}" dt="2023-02-19T16:17:41.961" v="1494" actId="20577"/>
          <ac:spMkLst>
            <pc:docMk/>
            <pc:sldMk cId="1401254827" sldId="509"/>
            <ac:spMk id="6" creationId="{0CA39C3C-B25E-C804-C832-61458138A925}"/>
          </ac:spMkLst>
        </pc:spChg>
      </pc:sldChg>
      <pc:sldChg chg="new del">
        <pc:chgData name="Valentina Villa Chacon" userId="S::valentina_villac@soy.sena.edu.co::68bddf5d-05e4-495a-992f-584762d11efc" providerId="AD" clId="Web-{154DDC0C-3A32-2F35-A583-5D9CA43294CF}" dt="2023-02-19T16:24:09.737" v="1527"/>
        <pc:sldMkLst>
          <pc:docMk/>
          <pc:sldMk cId="933988494" sldId="515"/>
        </pc:sldMkLst>
      </pc:sldChg>
      <pc:sldChg chg="new del">
        <pc:chgData name="Valentina Villa Chacon" userId="S::valentina_villac@soy.sena.edu.co::68bddf5d-05e4-495a-992f-584762d11efc" providerId="AD" clId="Web-{154DDC0C-3A32-2F35-A583-5D9CA43294CF}" dt="2023-02-19T15:59:35.448" v="1029"/>
        <pc:sldMkLst>
          <pc:docMk/>
          <pc:sldMk cId="4018657962" sldId="515"/>
        </pc:sldMkLst>
      </pc:sldChg>
      <pc:sldChg chg="new del">
        <pc:chgData name="Valentina Villa Chacon" userId="S::valentina_villac@soy.sena.edu.co::68bddf5d-05e4-495a-992f-584762d11efc" providerId="AD" clId="Web-{154DDC0C-3A32-2F35-A583-5D9CA43294CF}" dt="2023-02-19T16:24:06.862" v="1526"/>
        <pc:sldMkLst>
          <pc:docMk/>
          <pc:sldMk cId="2826601477" sldId="51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26/02/2023</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jpeg>
</file>

<file path=ppt/media/image11.jpeg>
</file>

<file path=ppt/media/image2.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26/02/2023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26/02/2023</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26/02/2023</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1754326"/>
          </a:xfrm>
          <a:prstGeom prst="rect">
            <a:avLst/>
          </a:prstGeom>
          <a:noFill/>
        </p:spPr>
        <p:txBody>
          <a:bodyPr wrap="square" rtlCol="0">
            <a:spAutoFit/>
          </a:bodyPr>
          <a:lstStyle/>
          <a:p>
            <a:r>
              <a:rPr lang="es-ES" sz="5400" b="1" dirty="0">
                <a:solidFill>
                  <a:schemeClr val="tx1">
                    <a:lumMod val="75000"/>
                    <a:lumOff val="25000"/>
                  </a:schemeClr>
                </a:solidFill>
                <a:latin typeface="Work Sans" pitchFamily="2" charset="77"/>
              </a:rPr>
              <a:t>Nombre</a:t>
            </a:r>
          </a:p>
          <a:p>
            <a:r>
              <a:rPr lang="es-ES" sz="5400" b="1" dirty="0">
                <a:solidFill>
                  <a:schemeClr val="tx1">
                    <a:lumMod val="75000"/>
                    <a:lumOff val="25000"/>
                  </a:schemeClr>
                </a:solidFill>
                <a:latin typeface="Work Sans" pitchFamily="2" charset="77"/>
              </a:rPr>
              <a:t>Del Proyecto</a:t>
            </a:r>
            <a:endParaRPr lang="es-ES" sz="4000" b="1" dirty="0">
              <a:solidFill>
                <a:schemeClr val="tx1">
                  <a:lumMod val="75000"/>
                  <a:lumOff val="25000"/>
                </a:schemeClr>
              </a:solidFill>
              <a:latin typeface="Work Sans" pitchFamily="2" charset="77"/>
            </a:endParaRPr>
          </a:p>
        </p:txBody>
      </p:sp>
      <p:sp>
        <p:nvSpPr>
          <p:cNvPr id="3" name="CuadroTexto 2">
            <a:extLst>
              <a:ext uri="{FF2B5EF4-FFF2-40B4-BE49-F238E27FC236}">
                <a16:creationId xmlns:a16="http://schemas.microsoft.com/office/drawing/2014/main" id="{8FBDEB08-DE5A-B0C2-B0FE-954002411545}"/>
              </a:ext>
            </a:extLst>
          </p:cNvPr>
          <p:cNvSpPr txBox="1">
            <a:spLocks/>
          </p:cNvSpPr>
          <p:nvPr/>
        </p:nvSpPr>
        <p:spPr>
          <a:xfrm>
            <a:off x="6498769" y="2761818"/>
            <a:ext cx="2001545" cy="1334363"/>
          </a:xfrm>
          <a:prstGeom prst="rect">
            <a:avLst/>
          </a:prstGeom>
          <a:noFill/>
          <a:ln>
            <a:solidFill>
              <a:schemeClr val="tx1"/>
            </a:solidFill>
          </a:ln>
        </p:spPr>
        <p:txBody>
          <a:bodyPr wrap="square" lIns="91440" tIns="45720" rIns="91440" bIns="45720" rtlCol="0" anchor="ctr" anchorCtr="0">
            <a:noAutofit/>
          </a:bodyPr>
          <a:lstStyle/>
          <a:p>
            <a:pPr algn="ctr"/>
            <a:endParaRPr lang="es-ES" sz="1600" dirty="0">
              <a:latin typeface="Work Sans Light" pitchFamily="2" charset="77"/>
            </a:endParaRPr>
          </a:p>
        </p:txBody>
      </p:sp>
      <p:sp>
        <p:nvSpPr>
          <p:cNvPr id="5" name="CuadroTexto 4">
            <a:extLst>
              <a:ext uri="{FF2B5EF4-FFF2-40B4-BE49-F238E27FC236}">
                <a16:creationId xmlns:a16="http://schemas.microsoft.com/office/drawing/2014/main" id="{73C65CF2-4CAC-4B81-D093-E60894228000}"/>
              </a:ext>
            </a:extLst>
          </p:cNvPr>
          <p:cNvSpPr txBox="1">
            <a:spLocks/>
          </p:cNvSpPr>
          <p:nvPr/>
        </p:nvSpPr>
        <p:spPr>
          <a:xfrm>
            <a:off x="8500314" y="2761818"/>
            <a:ext cx="2001545" cy="1334363"/>
          </a:xfrm>
          <a:prstGeom prst="rect">
            <a:avLst/>
          </a:prstGeom>
          <a:noFill/>
          <a:ln>
            <a:solidFill>
              <a:schemeClr val="tx1"/>
            </a:solidFill>
          </a:ln>
        </p:spPr>
        <p:txBody>
          <a:bodyPr wrap="square" lIns="91440" tIns="45720" rIns="91440" bIns="45720" rtlCol="0" anchor="ctr" anchorCtr="0">
            <a:noAutofit/>
          </a:bodyPr>
          <a:lstStyle/>
          <a:p>
            <a:pPr algn="ctr"/>
            <a:endParaRPr lang="es-ES" sz="1600" dirty="0">
              <a:latin typeface="Work Sans Light" pitchFamily="2" charset="77"/>
            </a:endParaRPr>
          </a:p>
        </p:txBody>
      </p:sp>
      <p:pic>
        <p:nvPicPr>
          <p:cNvPr id="2" name="Imagen 3" descr="Imagen que contiene Diagrama&#10;&#10;Descripción generada automáticamente">
            <a:extLst>
              <a:ext uri="{FF2B5EF4-FFF2-40B4-BE49-F238E27FC236}">
                <a16:creationId xmlns:a16="http://schemas.microsoft.com/office/drawing/2014/main" id="{9AC9B90C-AABB-8742-1159-24CBEB7D4C2A}"/>
              </a:ext>
            </a:extLst>
          </p:cNvPr>
          <p:cNvPicPr>
            <a:picLocks noChangeAspect="1"/>
          </p:cNvPicPr>
          <p:nvPr/>
        </p:nvPicPr>
        <p:blipFill rotWithShape="1">
          <a:blip r:embed="rId3"/>
          <a:srcRect l="651" t="11551" r="44951" b="43564"/>
          <a:stretch/>
        </p:blipFill>
        <p:spPr>
          <a:xfrm>
            <a:off x="8693888" y="2766238"/>
            <a:ext cx="1606632" cy="1331458"/>
          </a:xfrm>
          <a:prstGeom prst="rect">
            <a:avLst/>
          </a:prstGeom>
        </p:spPr>
      </p:pic>
      <p:pic>
        <p:nvPicPr>
          <p:cNvPr id="4" name="Imagen 5">
            <a:extLst>
              <a:ext uri="{FF2B5EF4-FFF2-40B4-BE49-F238E27FC236}">
                <a16:creationId xmlns:a16="http://schemas.microsoft.com/office/drawing/2014/main" id="{6A06280B-5CA5-F49C-0132-8678F30452B0}"/>
              </a:ext>
            </a:extLst>
          </p:cNvPr>
          <p:cNvPicPr>
            <a:picLocks noChangeAspect="1"/>
          </p:cNvPicPr>
          <p:nvPr/>
        </p:nvPicPr>
        <p:blipFill>
          <a:blip r:embed="rId4"/>
          <a:stretch>
            <a:fillRect/>
          </a:stretch>
        </p:blipFill>
        <p:spPr>
          <a:xfrm>
            <a:off x="6858470" y="2804319"/>
            <a:ext cx="1282141" cy="1249359"/>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lIns="91440" tIns="45720" rIns="91440" bIns="45720" rtlCol="0" anchor="ctr" anchorCtr="0">
            <a:noAutofit/>
          </a:bodyPr>
          <a:lstStyle/>
          <a:p>
            <a:pPr algn="ctr"/>
            <a:endParaRPr lang="es-ES"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lIns="91440" tIns="45720" rIns="91440" bIns="45720" rtlCol="0" anchor="ctr" anchorCtr="0">
            <a:noAutofit/>
          </a:bodyPr>
          <a:lstStyle/>
          <a:p>
            <a:pPr algn="ctr"/>
            <a:endParaRPr lang="es-ES" sz="1600" b="1" dirty="0">
              <a:solidFill>
                <a:schemeClr val="bg1"/>
              </a:solidFill>
              <a:latin typeface="Work Sans Light"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2246769"/>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a:p>
            <a:pPr marL="171450" indent="-171450">
              <a:buFont typeface="Arial" panose="020B0604020202020204" pitchFamily="34" charset="0"/>
              <a:buChar char="•"/>
            </a:pPr>
            <a:r>
              <a:rPr lang="es-ES" sz="1400" dirty="0">
                <a:latin typeface="Work Sans Light" pitchFamily="2" charset="77"/>
              </a:rPr>
              <a:t>Entregables</a:t>
            </a:r>
            <a:endParaRPr lang="es-CO" sz="1400" dirty="0">
              <a:latin typeface="Work Sans Light" pitchFamily="2" charset="77"/>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Local</a:t>
            </a:r>
          </a:p>
          <a:p>
            <a:pPr marL="285750" indent="-285750">
              <a:buFont typeface="Arial" panose="020B0604020202020204" pitchFamily="34" charset="0"/>
              <a:buChar char="•"/>
            </a:pPr>
            <a:r>
              <a:rPr lang="es-MX" sz="1400" dirty="0">
                <a:latin typeface="Work Sans Light" pitchFamily="2" charset="77"/>
              </a:rPr>
              <a:t>Entregables</a:t>
            </a: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43561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2876541"/>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394273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4440259"/>
            <a:ext cx="3854368" cy="1169551"/>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163479"/>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3660999"/>
            <a:ext cx="2750090" cy="954107"/>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Web – Remoto</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pic>
        <p:nvPicPr>
          <p:cNvPr id="26" name="Imagen 5" descr="Logotipo, nombre de la empresa&#10;&#10;Descripción generada automáticamente">
            <a:extLst>
              <a:ext uri="{FF2B5EF4-FFF2-40B4-BE49-F238E27FC236}">
                <a16:creationId xmlns:a16="http://schemas.microsoft.com/office/drawing/2014/main" id="{DB8B5273-A058-5A87-CDEF-BE5C2E4C4D2A}"/>
              </a:ext>
            </a:extLst>
          </p:cNvPr>
          <p:cNvPicPr>
            <a:picLocks noChangeAspect="1"/>
          </p:cNvPicPr>
          <p:nvPr/>
        </p:nvPicPr>
        <p:blipFill>
          <a:blip r:embed="rId3"/>
          <a:stretch>
            <a:fillRect/>
          </a:stretch>
        </p:blipFill>
        <p:spPr>
          <a:xfrm>
            <a:off x="8963213" y="508463"/>
            <a:ext cx="554169" cy="540000"/>
          </a:xfrm>
          <a:prstGeom prst="rect">
            <a:avLst/>
          </a:prstGeom>
        </p:spPr>
      </p:pic>
      <p:pic>
        <p:nvPicPr>
          <p:cNvPr id="28" name="Imagen 3" descr="Imagen que contiene Diagrama&#10;&#10;Descripción generada automáticamente">
            <a:extLst>
              <a:ext uri="{FF2B5EF4-FFF2-40B4-BE49-F238E27FC236}">
                <a16:creationId xmlns:a16="http://schemas.microsoft.com/office/drawing/2014/main" id="{9836B536-C0CC-BD60-DE0A-893A2722A0EE}"/>
              </a:ext>
            </a:extLst>
          </p:cNvPr>
          <p:cNvPicPr>
            <a:picLocks noChangeAspect="1"/>
          </p:cNvPicPr>
          <p:nvPr/>
        </p:nvPicPr>
        <p:blipFill rotWithShape="1">
          <a:blip r:embed="rId4"/>
          <a:srcRect l="651" t="11551" r="44951" b="43564"/>
          <a:stretch/>
        </p:blipFill>
        <p:spPr>
          <a:xfrm>
            <a:off x="9965310" y="527275"/>
            <a:ext cx="637670" cy="513013"/>
          </a:xfrm>
          <a:prstGeom prst="rect">
            <a:avLst/>
          </a:prstGeom>
        </p:spPr>
      </p:pic>
    </p:spTree>
    <p:extLst>
      <p:ext uri="{BB962C8B-B14F-4D97-AF65-F5344CB8AC3E}">
        <p14:creationId xmlns:p14="http://schemas.microsoft.com/office/powerpoint/2010/main" val="2843109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614122" y="923536"/>
            <a:ext cx="6963766" cy="1200329"/>
          </a:xfrm>
          <a:prstGeom prst="rect">
            <a:avLst/>
          </a:prstGeom>
          <a:noFill/>
        </p:spPr>
        <p:txBody>
          <a:bodyPr wrap="none" lIns="91440" tIns="45720" rIns="91440" bIns="45720" rtlCol="0" anchor="t">
            <a:spAutoFit/>
          </a:bodyPr>
          <a:lstStyle/>
          <a:p>
            <a:pPr algn="ctr"/>
            <a:r>
              <a:rPr lang="es-CO" sz="7200" dirty="0">
                <a:solidFill>
                  <a:schemeClr val="bg1"/>
                </a:solidFill>
                <a:effectLst>
                  <a:outerShdw blurRad="38100" dist="38100" dir="2700000" algn="tl">
                    <a:srgbClr val="000000">
                      <a:alpha val="43137"/>
                    </a:srgbClr>
                  </a:outerShdw>
                </a:effectLst>
                <a:latin typeface="Work Sans Light"/>
              </a:rPr>
              <a:t>Discovery Tools</a:t>
            </a:r>
            <a:endParaRPr lang="es-CO" sz="7200" dirty="0">
              <a:solidFill>
                <a:schemeClr val="bg1"/>
              </a:solidFill>
              <a:effectLst>
                <a:outerShdw blurRad="38100" dist="38100" dir="2700000" algn="tl">
                  <a:srgbClr val="000000">
                    <a:alpha val="43137"/>
                  </a:srgbClr>
                </a:outerShdw>
              </a:effectLst>
              <a:latin typeface="Work Sans Light" pitchFamily="2" charset="77"/>
            </a:endParaRP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9" y="3321934"/>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009328" y="3472584"/>
            <a:ext cx="4058158" cy="1323439"/>
          </a:xfrm>
          <a:prstGeom prst="rect">
            <a:avLst/>
          </a:prstGeom>
          <a:noFill/>
        </p:spPr>
        <p:txBody>
          <a:bodyPr wrap="square" lIns="91440" tIns="45720" rIns="91440" bIns="45720" rtlCol="0" anchor="t">
            <a:spAutoFit/>
          </a:bodyPr>
          <a:lstStyle/>
          <a:p>
            <a:pPr algn="ctr"/>
            <a:r>
              <a:rPr lang="es-ES" sz="1600" dirty="0">
                <a:solidFill>
                  <a:schemeClr val="bg1"/>
                </a:solidFill>
                <a:effectLst>
                  <a:outerShdw blurRad="38100" dist="38100" dir="2700000" algn="tl">
                    <a:srgbClr val="000000">
                      <a:alpha val="43137"/>
                    </a:srgbClr>
                  </a:outerShdw>
                </a:effectLst>
                <a:latin typeface="Work Sans Light"/>
              </a:rPr>
              <a:t>María Camila Barragán Pantoja</a:t>
            </a:r>
            <a:endParaRPr lang="es-ES" sz="1600" dirty="0">
              <a:solidFill>
                <a:schemeClr val="bg1"/>
              </a:solidFill>
              <a:effectLst>
                <a:outerShdw blurRad="38100" dist="38100" dir="2700000" algn="tl">
                  <a:srgbClr val="000000">
                    <a:alpha val="43137"/>
                  </a:srgbClr>
                </a:outerShdw>
              </a:effectLst>
              <a:latin typeface="Work Sans Light" pitchFamily="2" charset="77"/>
            </a:endParaRPr>
          </a:p>
          <a:p>
            <a:pPr algn="ctr"/>
            <a:r>
              <a:rPr lang="es-ES" sz="1600">
                <a:solidFill>
                  <a:schemeClr val="bg1"/>
                </a:solidFill>
                <a:effectLst>
                  <a:outerShdw blurRad="38100" dist="38100" dir="2700000" algn="tl">
                    <a:srgbClr val="000000">
                      <a:alpha val="43137"/>
                    </a:srgbClr>
                  </a:outerShdw>
                </a:effectLst>
                <a:latin typeface="Work Sans Light"/>
              </a:rPr>
              <a:t>Luisan</a:t>
            </a:r>
            <a:endParaRPr lang="es-ES" sz="1600" dirty="0">
              <a:solidFill>
                <a:schemeClr val="bg1"/>
              </a:solidFill>
              <a:effectLst>
                <a:outerShdw blurRad="38100" dist="38100" dir="2700000" algn="tl">
                  <a:srgbClr val="000000">
                    <a:alpha val="43137"/>
                  </a:srgbClr>
                </a:outerShdw>
              </a:effectLst>
              <a:latin typeface="Work Sans Light"/>
            </a:endParaRPr>
          </a:p>
          <a:p>
            <a:pPr algn="ctr"/>
            <a:r>
              <a:rPr lang="es-ES" sz="1600" dirty="0">
                <a:solidFill>
                  <a:schemeClr val="bg1"/>
                </a:solidFill>
                <a:effectLst>
                  <a:outerShdw blurRad="38100" dist="38100" dir="2700000" algn="tl">
                    <a:srgbClr val="000000">
                      <a:alpha val="43137"/>
                    </a:srgbClr>
                  </a:outerShdw>
                </a:effectLst>
                <a:latin typeface="Work Sans Light"/>
              </a:rPr>
              <a:t>Valentina Villa Chacón</a:t>
            </a:r>
          </a:p>
          <a:p>
            <a:pPr algn="ctr"/>
            <a:r>
              <a:rPr lang="es-ES" sz="1600" dirty="0">
                <a:solidFill>
                  <a:schemeClr val="bg1"/>
                </a:solidFill>
                <a:effectLst>
                  <a:outerShdw blurRad="38100" dist="38100" dir="2700000" algn="tl">
                    <a:srgbClr val="000000">
                      <a:alpha val="43137"/>
                    </a:srgbClr>
                  </a:outerShdw>
                </a:effectLst>
                <a:latin typeface="Work Sans Light"/>
              </a:rPr>
              <a:t>Luisanys Paola Granadillo Pereira</a:t>
            </a:r>
          </a:p>
          <a:p>
            <a:pPr algn="ctr"/>
            <a:endParaRPr lang="es-ES" sz="1600" dirty="0">
              <a:solidFill>
                <a:schemeClr val="bg1"/>
              </a:solidFill>
              <a:effectLst>
                <a:outerShdw blurRad="38100" dist="38100" dir="2700000" algn="tl">
                  <a:srgbClr val="000000">
                    <a:alpha val="43137"/>
                  </a:srgbClr>
                </a:outerShdw>
              </a:effectLst>
              <a:latin typeface="Work Sans Light"/>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3" name="Imagen 2" descr="Interfaz de usuario gráfica, Sitio web&#10;&#10;Descripción generada automáticamente">
            <a:extLst>
              <a:ext uri="{FF2B5EF4-FFF2-40B4-BE49-F238E27FC236}">
                <a16:creationId xmlns:a16="http://schemas.microsoft.com/office/drawing/2014/main" id="{EA97DC05-4A6B-3E0B-D2C7-E6FB8FE7B99F}"/>
              </a:ext>
            </a:extLst>
          </p:cNvPr>
          <p:cNvPicPr>
            <a:picLocks noChangeAspect="1"/>
          </p:cNvPicPr>
          <p:nvPr/>
        </p:nvPicPr>
        <p:blipFill>
          <a:blip r:embed="rId3"/>
          <a:stretch>
            <a:fillRect/>
          </a:stretch>
        </p:blipFill>
        <p:spPr>
          <a:xfrm>
            <a:off x="6690947" y="2721"/>
            <a:ext cx="5496907" cy="6923441"/>
          </a:xfrm>
          <a:prstGeom prst="rect">
            <a:avLst/>
          </a:prstGeom>
        </p:spPr>
      </p:pic>
      <p:sp>
        <p:nvSpPr>
          <p:cNvPr id="6" name="Rectángulo 5">
            <a:extLst>
              <a:ext uri="{FF2B5EF4-FFF2-40B4-BE49-F238E27FC236}">
                <a16:creationId xmlns:a16="http://schemas.microsoft.com/office/drawing/2014/main" id="{B65FDE73-C641-1100-C209-6B5902DCC3EC}"/>
              </a:ext>
            </a:extLst>
          </p:cNvPr>
          <p:cNvSpPr/>
          <p:nvPr/>
        </p:nvSpPr>
        <p:spPr>
          <a:xfrm>
            <a:off x="1609352" y="2818234"/>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607822" y="2544177"/>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1145896" y="3275635"/>
            <a:ext cx="3854368" cy="2062103"/>
          </a:xfrm>
          <a:prstGeom prst="rect">
            <a:avLst/>
          </a:prstGeom>
          <a:noFill/>
        </p:spPr>
        <p:txBody>
          <a:bodyPr wrap="square" lIns="91440" tIns="45720" rIns="91440" bIns="45720" rtlCol="0" anchor="t">
            <a:spAutoFit/>
          </a:bodyPr>
          <a:lstStyle/>
          <a:p>
            <a:pPr lvl="1" algn="ctr"/>
            <a:r>
              <a:rPr lang="es-ES" sz="1600" dirty="0">
                <a:latin typeface="Work Sans Light"/>
              </a:rPr>
              <a:t>Negocio del sector de la construcción (Venta y cotización de artículos de ferretería y electrónica) </a:t>
            </a:r>
            <a:endParaRPr lang="es-ES" dirty="0">
              <a:cs typeface="Calibri" panose="020F0502020204030204"/>
            </a:endParaRPr>
          </a:p>
          <a:p>
            <a:pPr lvl="1" algn="ctr"/>
            <a:endParaRPr lang="es-ES" sz="1600" dirty="0">
              <a:latin typeface="Work Sans Light"/>
            </a:endParaRPr>
          </a:p>
          <a:p>
            <a:pPr lvl="1" algn="ctr"/>
            <a:endParaRPr lang="es-ES" sz="1600" dirty="0">
              <a:latin typeface="Work Sans Light"/>
            </a:endParaRPr>
          </a:p>
          <a:p>
            <a:endParaRPr lang="es-ES" sz="1600" dirty="0">
              <a:latin typeface="Work Sans Light"/>
            </a:endParaRPr>
          </a:p>
          <a:p>
            <a:endParaRPr lang="es-ES" sz="1600" dirty="0">
              <a:latin typeface="Work Sans Light"/>
            </a:endParaRPr>
          </a:p>
        </p:txBody>
      </p:sp>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pitchFamily="2" charset="77"/>
              </a:rPr>
              <a:t>Nombre del Proyecto</a:t>
            </a:r>
          </a:p>
        </p:txBody>
      </p:sp>
      <p:sp>
        <p:nvSpPr>
          <p:cNvPr id="2" name="CuadroTexto 1">
            <a:extLst>
              <a:ext uri="{FF2B5EF4-FFF2-40B4-BE49-F238E27FC236}">
                <a16:creationId xmlns:a16="http://schemas.microsoft.com/office/drawing/2014/main" id="{72D24723-360A-B357-B421-17CF33D4C0B4}"/>
              </a:ext>
            </a:extLst>
          </p:cNvPr>
          <p:cNvSpPr txBox="1">
            <a:spLocks/>
          </p:cNvSpPr>
          <p:nvPr/>
        </p:nvSpPr>
        <p:spPr>
          <a:xfrm>
            <a:off x="1263775" y="3237807"/>
            <a:ext cx="2001545" cy="1334363"/>
          </a:xfrm>
          <a:prstGeom prst="rect">
            <a:avLst/>
          </a:prstGeom>
          <a:noFill/>
          <a:ln>
            <a:solidFill>
              <a:schemeClr val="tx1"/>
            </a:solidFill>
          </a:ln>
        </p:spPr>
        <p:txBody>
          <a:bodyPr wrap="square" lIns="91440" tIns="45720" rIns="91440" bIns="45720" rtlCol="0" anchor="ctr" anchorCtr="0">
            <a:noAutofit/>
          </a:bodyPr>
          <a:lstStyle/>
          <a:p>
            <a:pPr algn="ctr"/>
            <a:endParaRPr lang="es-ES" sz="1600" dirty="0">
              <a:latin typeface="Work Sans Light" pitchFamily="2" charset="77"/>
            </a:endParaRPr>
          </a:p>
        </p:txBody>
      </p:sp>
      <p:sp>
        <p:nvSpPr>
          <p:cNvPr id="4" name="CuadroTexto 3">
            <a:extLst>
              <a:ext uri="{FF2B5EF4-FFF2-40B4-BE49-F238E27FC236}">
                <a16:creationId xmlns:a16="http://schemas.microsoft.com/office/drawing/2014/main" id="{6CD37F32-D413-C0B0-1883-F0E6FE54B3BB}"/>
              </a:ext>
            </a:extLst>
          </p:cNvPr>
          <p:cNvSpPr txBox="1">
            <a:spLocks/>
          </p:cNvSpPr>
          <p:nvPr/>
        </p:nvSpPr>
        <p:spPr>
          <a:xfrm>
            <a:off x="3265320" y="3237807"/>
            <a:ext cx="2001545" cy="1334363"/>
          </a:xfrm>
          <a:prstGeom prst="rect">
            <a:avLst/>
          </a:prstGeom>
          <a:noFill/>
          <a:ln>
            <a:solidFill>
              <a:schemeClr val="tx1"/>
            </a:solidFill>
          </a:ln>
        </p:spPr>
        <p:txBody>
          <a:bodyPr wrap="square" lIns="91440" tIns="45720" rIns="91440" bIns="45720" rtlCol="0" anchor="ctr" anchorCtr="0">
            <a:noAutofit/>
          </a:bodyPr>
          <a:lstStyle/>
          <a:p>
            <a:pPr algn="ctr"/>
            <a:endParaRPr lang="es-ES" sz="1600" dirty="0">
              <a:latin typeface="Work Sans Light" pitchFamily="2" charset="77"/>
            </a:endParaRPr>
          </a:p>
        </p:txBody>
      </p:sp>
      <p:sp>
        <p:nvSpPr>
          <p:cNvPr id="5" name="CuadroTexto 4">
            <a:extLst>
              <a:ext uri="{FF2B5EF4-FFF2-40B4-BE49-F238E27FC236}">
                <a16:creationId xmlns:a16="http://schemas.microsoft.com/office/drawing/2014/main" id="{7779D7A8-BEDD-C9DB-4CEE-7225220AFBCD}"/>
              </a:ext>
            </a:extLst>
          </p:cNvPr>
          <p:cNvSpPr txBox="1"/>
          <p:nvPr/>
        </p:nvSpPr>
        <p:spPr>
          <a:xfrm>
            <a:off x="6653014" y="2489547"/>
            <a:ext cx="4547336" cy="3046988"/>
          </a:xfrm>
          <a:prstGeom prst="rect">
            <a:avLst/>
          </a:prstGeom>
          <a:noFill/>
        </p:spPr>
        <p:txBody>
          <a:bodyPr wrap="square" rtlCol="0">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pitchFamily="2" charset="77"/>
              </a:rPr>
              <a:t>Delimitación</a:t>
            </a:r>
          </a:p>
          <a:p>
            <a:r>
              <a:rPr lang="es-CO" sz="3200" b="1" dirty="0">
                <a:latin typeface="Work Sans Light" pitchFamily="2" charset="77"/>
              </a:rPr>
              <a:t>Entregables Trimestre</a:t>
            </a:r>
          </a:p>
        </p:txBody>
      </p:sp>
      <p:pic>
        <p:nvPicPr>
          <p:cNvPr id="7" name="Imagen 3" descr="Imagen que contiene Diagrama&#10;&#10;Descripción generada automáticamente">
            <a:extLst>
              <a:ext uri="{FF2B5EF4-FFF2-40B4-BE49-F238E27FC236}">
                <a16:creationId xmlns:a16="http://schemas.microsoft.com/office/drawing/2014/main" id="{3B6D7165-FC63-A531-642B-9EE044E8F22C}"/>
              </a:ext>
            </a:extLst>
          </p:cNvPr>
          <p:cNvPicPr>
            <a:picLocks noChangeAspect="1"/>
          </p:cNvPicPr>
          <p:nvPr/>
        </p:nvPicPr>
        <p:blipFill rotWithShape="1">
          <a:blip r:embed="rId3"/>
          <a:srcRect l="651" t="11551" r="44951" b="43564"/>
          <a:stretch/>
        </p:blipFill>
        <p:spPr>
          <a:xfrm>
            <a:off x="3457353" y="3244703"/>
            <a:ext cx="1606632" cy="1331458"/>
          </a:xfrm>
          <a:prstGeom prst="rect">
            <a:avLst/>
          </a:prstGeom>
        </p:spPr>
      </p:pic>
      <p:pic>
        <p:nvPicPr>
          <p:cNvPr id="8" name="Imagen 5">
            <a:extLst>
              <a:ext uri="{FF2B5EF4-FFF2-40B4-BE49-F238E27FC236}">
                <a16:creationId xmlns:a16="http://schemas.microsoft.com/office/drawing/2014/main" id="{51AD0E4A-64E2-2866-A7F3-B425DAF4BD06}"/>
              </a:ext>
            </a:extLst>
          </p:cNvPr>
          <p:cNvPicPr>
            <a:picLocks noChangeAspect="1"/>
          </p:cNvPicPr>
          <p:nvPr/>
        </p:nvPicPr>
        <p:blipFill>
          <a:blip r:embed="rId4"/>
          <a:stretch>
            <a:fillRect/>
          </a:stretch>
        </p:blipFill>
        <p:spPr>
          <a:xfrm>
            <a:off x="1676291" y="3260252"/>
            <a:ext cx="1282141" cy="1249359"/>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lIns="91440" tIns="45720" rIns="91440" bIns="45720" rtlCol="0" anchor="ctr" anchorCtr="0">
            <a:noAutofit/>
          </a:bodyPr>
          <a:lstStyle/>
          <a:p>
            <a:pPr algn="ctr"/>
            <a:endParaRPr lang="es-ES" sz="1600" b="1" dirty="0">
              <a:solidFill>
                <a:schemeClr val="bg1"/>
              </a:solidFill>
              <a:latin typeface="Work Sans Light"/>
            </a:endParaRPr>
          </a:p>
          <a:p>
            <a:pPr algn="ctr"/>
            <a:endParaRPr lang="es-ES"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01282"/>
            <a:ext cx="1080000" cy="540000"/>
          </a:xfrm>
          <a:prstGeom prst="rect">
            <a:avLst/>
          </a:prstGeom>
          <a:noFill/>
          <a:ln>
            <a:solidFill>
              <a:schemeClr val="bg1"/>
            </a:solidFill>
          </a:ln>
        </p:spPr>
        <p:txBody>
          <a:bodyPr wrap="square" lIns="91440" tIns="45720" rIns="91440" bIns="45720" rtlCol="0" anchor="ctr" anchorCtr="0">
            <a:noAutofit/>
          </a:bodyPr>
          <a:lstStyle/>
          <a:p>
            <a:pPr algn="ctr"/>
            <a:endParaRPr lang="es-ES" sz="1600" b="1" dirty="0">
              <a:solidFill>
                <a:schemeClr val="bg1"/>
              </a:solidFill>
              <a:latin typeface="Work Sans Light" pitchFamily="2" charset="77"/>
            </a:endParaRP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4031873"/>
          </a:xfrm>
          <a:prstGeom prst="rect">
            <a:avLst/>
          </a:prstGeom>
          <a:noFill/>
        </p:spPr>
        <p:txBody>
          <a:bodyPr wrap="square" lIns="91440" tIns="45720" rIns="91440" bIns="45720" rtlCol="0" anchor="t">
            <a:spAutoFit/>
          </a:bodyPr>
          <a:lstStyle/>
          <a:p>
            <a:endParaRPr lang="es-MX" sz="1600" dirty="0">
              <a:latin typeface="Work Sans Light" pitchFamily="2" charset="77"/>
            </a:endParaRPr>
          </a:p>
          <a:p>
            <a:r>
              <a:rPr lang="es-MX" sz="1600" dirty="0">
                <a:latin typeface="Work Sans Light"/>
              </a:rPr>
              <a:t>Discovery Tools está ubicada en el Sector de Casa Blanca en Kennedy, es un negocio dedicado a la venta y cotización de productos de construcción</a:t>
            </a:r>
            <a:endParaRPr lang="es-MX" sz="160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a:p>
            <a:r>
              <a:rPr lang="es-MX" sz="1600" dirty="0">
                <a:latin typeface="Work Sans Light"/>
              </a:rPr>
              <a:t>Los Procesos en los que se va a intervenir : Inventario, venta y compra de insumos</a:t>
            </a:r>
          </a:p>
          <a:p>
            <a:pPr marL="285750" indent="-285750">
              <a:buFont typeface="Arial" panose="020B0604020202020204" pitchFamily="34" charset="0"/>
              <a:buChar char="•"/>
            </a:pPr>
            <a:endParaRPr lang="es-MX" sz="1600" dirty="0">
              <a:latin typeface="Work Sans Light" pitchFamily="2" charset="77"/>
            </a:endParaRPr>
          </a:p>
          <a:p>
            <a:r>
              <a:rPr lang="es-MX" sz="1600" dirty="0">
                <a:latin typeface="Work Sans Light"/>
              </a:rPr>
              <a:t>El análisis de la información: Entrevista. Revisión documental. Observación Directa (Diario de Campo). A quiénes: Dueño del negocio (Hacer las cotizaciones, cuentas y recibir dinero) y al vendedor (asesorar a los clientes y vender)</a:t>
            </a:r>
            <a:endParaRPr lang="es-MX" sz="1600" dirty="0">
              <a:latin typeface="Work Sans Light"/>
              <a:cs typeface="Calibri"/>
            </a:endParaRPr>
          </a:p>
          <a:p>
            <a:pPr marL="285750" indent="-285750">
              <a:buFont typeface="Arial" panose="020B0604020202020204" pitchFamily="34" charset="0"/>
              <a:buChar char="•"/>
            </a:pPr>
            <a:endParaRPr lang="es-MX" sz="1600" dirty="0">
              <a:latin typeface="Work Sans Light"/>
            </a:endParaRPr>
          </a:p>
          <a:p>
            <a:r>
              <a:rPr lang="es-MX" sz="1600" dirty="0">
                <a:latin typeface="Work Sans Light"/>
              </a:rPr>
              <a:t>Las necesidades encontradas: </a:t>
            </a:r>
            <a:endParaRPr lang="es-MX">
              <a:latin typeface="Calibri" panose="020F0502020204030204"/>
              <a:cs typeface="Calibri" panose="020F0502020204030204"/>
            </a:endParaRPr>
          </a:p>
          <a:p>
            <a:endParaRPr lang="es-MX" sz="1600" dirty="0">
              <a:latin typeface="Work Sans Light"/>
            </a:endParaRPr>
          </a:p>
          <a:p>
            <a:r>
              <a:rPr lang="es-MX" sz="1600" dirty="0">
                <a:latin typeface="Work Sans Light"/>
              </a:rPr>
              <a:t>Inventario (saber que productos tienen y cuales no) </a:t>
            </a:r>
            <a:endParaRPr lang="es-MX">
              <a:latin typeface="Calibri" panose="020F0502020204030204"/>
              <a:cs typeface="Calibri" panose="020F0502020204030204"/>
            </a:endParaRPr>
          </a:p>
          <a:p>
            <a:r>
              <a:rPr lang="es-MX" sz="1600" dirty="0">
                <a:latin typeface="Work Sans Light"/>
              </a:rPr>
              <a:t>Venta (saber que productos tienen mayor demanda y cuales no)</a:t>
            </a:r>
            <a:endParaRPr lang="es-MX" dirty="0">
              <a:latin typeface="Calibri" panose="020F0502020204030204"/>
              <a:cs typeface="Calibri" panose="020F0502020204030204"/>
            </a:endParaRPr>
          </a:p>
          <a:p>
            <a:r>
              <a:rPr lang="es-MX" sz="1600" dirty="0">
                <a:latin typeface="Work Sans Light"/>
              </a:rPr>
              <a:t>Compra (tener referencias de diferentes proveedores para la mejorar la compra de productos).</a:t>
            </a:r>
            <a:endParaRPr lang="es-MX" dirty="0">
              <a:cs typeface="Calibri" panose="020F0502020204030204"/>
            </a:endParaRPr>
          </a:p>
          <a:p>
            <a:pPr marL="285750" indent="-285750">
              <a:buFont typeface="Arial" panose="020B0604020202020204" pitchFamily="34" charset="0"/>
              <a:buChar char="•"/>
            </a:pPr>
            <a:endParaRPr lang="es-MX" sz="1600" dirty="0">
              <a:latin typeface="Work Sans Light" pitchFamily="2" charset="77"/>
            </a:endParaRPr>
          </a:p>
          <a:p>
            <a:endParaRPr lang="es-MX" sz="1600" dirty="0">
              <a:latin typeface="Work Sans Light" pitchFamily="2" charset="77"/>
            </a:endParaRPr>
          </a:p>
        </p:txBody>
      </p:sp>
      <p:pic>
        <p:nvPicPr>
          <p:cNvPr id="7" name="Imagen 3" descr="Imagen que contiene Diagrama&#10;&#10;Descripción generada automáticamente">
            <a:extLst>
              <a:ext uri="{FF2B5EF4-FFF2-40B4-BE49-F238E27FC236}">
                <a16:creationId xmlns:a16="http://schemas.microsoft.com/office/drawing/2014/main" id="{D6331E03-2EFC-F4C0-3EF8-F055F350DA0F}"/>
              </a:ext>
            </a:extLst>
          </p:cNvPr>
          <p:cNvPicPr>
            <a:picLocks noChangeAspect="1"/>
          </p:cNvPicPr>
          <p:nvPr/>
        </p:nvPicPr>
        <p:blipFill rotWithShape="1">
          <a:blip r:embed="rId2"/>
          <a:srcRect l="651" t="11551" r="44951" b="43564"/>
          <a:stretch/>
        </p:blipFill>
        <p:spPr>
          <a:xfrm>
            <a:off x="8964077" y="527275"/>
            <a:ext cx="637670" cy="513013"/>
          </a:xfrm>
          <a:prstGeom prst="rect">
            <a:avLst/>
          </a:prstGeom>
        </p:spPr>
      </p:pic>
      <p:pic>
        <p:nvPicPr>
          <p:cNvPr id="10" name="Imagen 5">
            <a:extLst>
              <a:ext uri="{FF2B5EF4-FFF2-40B4-BE49-F238E27FC236}">
                <a16:creationId xmlns:a16="http://schemas.microsoft.com/office/drawing/2014/main" id="{C1257177-588E-78F0-E9EB-C7343A913BD4}"/>
              </a:ext>
            </a:extLst>
          </p:cNvPr>
          <p:cNvPicPr>
            <a:picLocks noChangeAspect="1"/>
          </p:cNvPicPr>
          <p:nvPr/>
        </p:nvPicPr>
        <p:blipFill>
          <a:blip r:embed="rId3"/>
          <a:stretch>
            <a:fillRect/>
          </a:stretch>
        </p:blipFill>
        <p:spPr>
          <a:xfrm>
            <a:off x="10023858" y="494647"/>
            <a:ext cx="582526" cy="567632"/>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314043" y="593940"/>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145510" y="3464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556218" y="1286827"/>
            <a:ext cx="5042916" cy="1077218"/>
          </a:xfrm>
          <a:prstGeom prst="rect">
            <a:avLst/>
          </a:prstGeom>
          <a:noFill/>
        </p:spPr>
        <p:txBody>
          <a:bodyPr wrap="square" lIns="91440" tIns="45720" rIns="91440" bIns="45720" rtlCol="0" anchor="t">
            <a:spAutoFit/>
          </a:bodyPr>
          <a:lstStyle/>
          <a:p>
            <a:r>
              <a:rPr lang="es-MX" sz="1600" dirty="0">
                <a:latin typeface="Work Sans Light"/>
              </a:rPr>
              <a:t>Desarrollar un Sistema de Información Web Discovery Tools para el apoyo de la venta, compra e inventario del negocio de la Empresa Discovery Tools</a:t>
            </a:r>
            <a:endParaRPr lang="es-CO" sz="1600" dirty="0">
              <a:latin typeface="Work Sans Light"/>
            </a:endParaRPr>
          </a:p>
        </p:txBody>
      </p:sp>
      <p:sp>
        <p:nvSpPr>
          <p:cNvPr id="5" name="Rectángulo 4">
            <a:extLst>
              <a:ext uri="{FF2B5EF4-FFF2-40B4-BE49-F238E27FC236}">
                <a16:creationId xmlns:a16="http://schemas.microsoft.com/office/drawing/2014/main" id="{F5CB49A8-7161-5037-729C-90C8765D1574}"/>
              </a:ext>
            </a:extLst>
          </p:cNvPr>
          <p:cNvSpPr/>
          <p:nvPr/>
        </p:nvSpPr>
        <p:spPr>
          <a:xfrm>
            <a:off x="484946" y="3146130"/>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574055" y="2888203"/>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383324" y="3226323"/>
            <a:ext cx="4834810" cy="3046988"/>
          </a:xfrm>
          <a:prstGeom prst="rect">
            <a:avLst/>
          </a:prstGeom>
          <a:noFill/>
        </p:spPr>
        <p:txBody>
          <a:bodyPr wrap="square" lIns="91440" tIns="45720" rIns="91440" bIns="45720" rtlCol="0" anchor="t">
            <a:spAutoFit/>
          </a:bodyPr>
          <a:lstStyle/>
          <a:p>
            <a:endParaRPr lang="es-MX" sz="1600" dirty="0">
              <a:latin typeface="Work Sans Light"/>
            </a:endParaRPr>
          </a:p>
          <a:p>
            <a:pPr marL="285750" indent="-285750">
              <a:buFont typeface="Arial" panose="020B0604020202020204" pitchFamily="34" charset="0"/>
              <a:buChar char="•"/>
            </a:pPr>
            <a:r>
              <a:rPr lang="es-MX" sz="1600" dirty="0">
                <a:latin typeface="Work Sans Light"/>
              </a:rPr>
              <a:t>Construir modelo de organización en el inventario de la Empresa </a:t>
            </a:r>
            <a:endParaRPr lang="es-MX" sz="1600" dirty="0">
              <a:ea typeface="+mn-lt"/>
              <a:cs typeface="+mn-lt"/>
            </a:endParaRPr>
          </a:p>
          <a:p>
            <a:pPr marL="285750" indent="-285750">
              <a:buFont typeface="Arial" panose="020B0604020202020204" pitchFamily="34" charset="0"/>
              <a:buChar char="•"/>
            </a:pPr>
            <a:endParaRPr lang="es-MX" sz="1600" dirty="0">
              <a:latin typeface="Work Sans Light"/>
            </a:endParaRPr>
          </a:p>
          <a:p>
            <a:pPr marL="285750" indent="-285750">
              <a:buFont typeface="Arial" panose="020B0604020202020204" pitchFamily="34" charset="0"/>
              <a:buChar char="•"/>
            </a:pPr>
            <a:r>
              <a:rPr lang="es-MX" sz="1600" dirty="0">
                <a:latin typeface="Work Sans Light"/>
              </a:rPr>
              <a:t>Analizar las Deficiencia en las diferentes actividades de la empresa</a:t>
            </a:r>
          </a:p>
          <a:p>
            <a:pPr marL="285750" indent="-285750">
              <a:buFont typeface="Arial" panose="020B0604020202020204" pitchFamily="34" charset="0"/>
              <a:buChar char="•"/>
            </a:pPr>
            <a:endParaRPr lang="es-MX" sz="1600" dirty="0">
              <a:latin typeface="Work Sans Light"/>
            </a:endParaRPr>
          </a:p>
          <a:p>
            <a:pPr marL="285750" indent="-285750">
              <a:buFont typeface="Arial" panose="020B0604020202020204" pitchFamily="34" charset="0"/>
              <a:buChar char="•"/>
            </a:pPr>
            <a:r>
              <a:rPr lang="es-MX" sz="1600" dirty="0">
                <a:latin typeface="Work Sans Light"/>
                <a:cs typeface="Calibri" panose="020F0502020204030204"/>
              </a:rPr>
              <a:t>Crear un sistema de gestionamiento versátil para los procesos de compra/venta</a:t>
            </a:r>
          </a:p>
          <a:p>
            <a:pPr marL="285750" indent="-285750">
              <a:buFont typeface="Arial" panose="020B0604020202020204" pitchFamily="34" charset="0"/>
              <a:buChar char="•"/>
            </a:pPr>
            <a:endParaRPr lang="es-MX" sz="1600" dirty="0">
              <a:latin typeface="Work Sans Light"/>
              <a:cs typeface="Calibri" panose="020F0502020204030204"/>
            </a:endParaRPr>
          </a:p>
          <a:p>
            <a:pPr marL="285750" indent="-285750">
              <a:buFont typeface="Arial" panose="020B0604020202020204" pitchFamily="34" charset="0"/>
              <a:buChar char="•"/>
            </a:pPr>
            <a:r>
              <a:rPr lang="es-MX" sz="1600" dirty="0">
                <a:latin typeface="Work Sans Light"/>
              </a:rPr>
              <a:t>Gestionar los reportes gráficos e impresos de la Empresa </a:t>
            </a:r>
          </a:p>
        </p:txBody>
      </p:sp>
      <p:pic>
        <p:nvPicPr>
          <p:cNvPr id="2" name="Imagen 2" descr="Imagen que contiene tabla, naranja, computadora, escritorio&#10;&#10;Descripción generada automáticamente">
            <a:extLst>
              <a:ext uri="{FF2B5EF4-FFF2-40B4-BE49-F238E27FC236}">
                <a16:creationId xmlns:a16="http://schemas.microsoft.com/office/drawing/2014/main" id="{89EA323F-8157-0CE5-E963-671C615B0CF1}"/>
              </a:ext>
            </a:extLst>
          </p:cNvPr>
          <p:cNvPicPr>
            <a:picLocks noChangeAspect="1"/>
          </p:cNvPicPr>
          <p:nvPr/>
        </p:nvPicPr>
        <p:blipFill>
          <a:blip r:embed="rId2"/>
          <a:stretch>
            <a:fillRect/>
          </a:stretch>
        </p:blipFill>
        <p:spPr>
          <a:xfrm>
            <a:off x="5811645" y="486936"/>
            <a:ext cx="6069980" cy="6051395"/>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01282"/>
            <a:ext cx="1080000" cy="540000"/>
          </a:xfrm>
          <a:prstGeom prst="rect">
            <a:avLst/>
          </a:prstGeom>
          <a:noFill/>
          <a:ln>
            <a:solidFill>
              <a:schemeClr val="bg1"/>
            </a:solidFill>
          </a:ln>
        </p:spPr>
        <p:txBody>
          <a:bodyPr wrap="square" lIns="91440" tIns="45720" rIns="91440" bIns="45720" rtlCol="0" anchor="ctr" anchorCtr="0">
            <a:noAutofit/>
          </a:bodyPr>
          <a:lstStyle/>
          <a:p>
            <a:pPr algn="ctr"/>
            <a:endParaRPr lang="es-ES" sz="1600" b="1" dirty="0">
              <a:solidFill>
                <a:schemeClr val="bg1"/>
              </a:solidFill>
              <a:latin typeface="Work Sans Light" pitchFamily="2" charset="77"/>
            </a:endParaRP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4278094"/>
          </a:xfrm>
          <a:prstGeom prst="rect">
            <a:avLst/>
          </a:prstGeom>
          <a:noFill/>
        </p:spPr>
        <p:txBody>
          <a:bodyPr wrap="square" lIns="91440" tIns="45720" rIns="91440" bIns="45720" rtlCol="0" anchor="t">
            <a:spAutoFit/>
          </a:bodyPr>
          <a:lstStyle/>
          <a:p>
            <a:endParaRPr lang="es-MX" sz="1600" dirty="0">
              <a:latin typeface="Work Sans Light" pitchFamily="2" charset="77"/>
            </a:endParaRPr>
          </a:p>
          <a:p>
            <a:r>
              <a:rPr lang="es-MX" sz="1600" dirty="0">
                <a:latin typeface="Work Sans Light"/>
              </a:rPr>
              <a:t>La solución: Se diseña </a:t>
            </a:r>
            <a:r>
              <a:rPr lang="es-MX" sz="1600" dirty="0">
                <a:latin typeface="Work Sans Light"/>
                <a:ea typeface="+mn-lt"/>
                <a:cs typeface="+mn-lt"/>
              </a:rPr>
              <a:t>de un Sistema de Información Web denominado Discovery Tools que sirva como herramienta para el soporte de las ventas/compras/inventario de la empresa</a:t>
            </a:r>
          </a:p>
          <a:p>
            <a:pPr marL="285750" indent="-285750">
              <a:buFont typeface="Arial" panose="020B0604020202020204" pitchFamily="34" charset="0"/>
              <a:buChar char="•"/>
            </a:pPr>
            <a:endParaRPr lang="es-MX" sz="1600" dirty="0">
              <a:latin typeface="Calibri"/>
              <a:cs typeface="Calibri"/>
            </a:endParaRPr>
          </a:p>
          <a:p>
            <a:r>
              <a:rPr lang="es-MX" sz="1600" dirty="0">
                <a:latin typeface="Work Sans Light"/>
              </a:rPr>
              <a:t>La importancia del Sistema: El Sistema permitirá la gestión de los trabajadores como usuarios de la Empresa Discovery Tool. En los Procesos de Inventario donde los Trabajadores Podrán Consultar las cosas que tienen, las cosas que no tienen y las cantidades que hay de los productos (inventario).El Sistema también permitirá la gestión de ventas donde los trabajadores podrán saber los porcentajes de ventas que tienen y que artículos tienen mayor o menor demanda con gráficos y estadísticas. El sistema permitirá la gestión de compra donde los trabajadores podrán verificar los proveedores, precios y envíos de los productos necesarios.</a:t>
            </a:r>
            <a:r>
              <a:rPr lang="es-MX" sz="1600" dirty="0">
                <a:latin typeface="Work Sans Light"/>
                <a:cs typeface="Calibri"/>
              </a:rPr>
              <a:t> Finalmente</a:t>
            </a:r>
            <a:r>
              <a:rPr lang="es-MX" sz="1600" dirty="0">
                <a:latin typeface="Work Sans Light"/>
                <a:ea typeface="+mn-lt"/>
                <a:cs typeface="+mn-lt"/>
              </a:rPr>
              <a:t>, facilitará la gestión de reportes gráficos e impresos, necesarios para la toma de decisiones del personal administrativo de la Empresa Discovery Tools</a:t>
            </a:r>
            <a:endParaRPr lang="es-MX" sz="1600" dirty="0">
              <a:latin typeface="Work Sans Light"/>
              <a:cs typeface="Calibri"/>
            </a:endParaRPr>
          </a:p>
          <a:p>
            <a:pPr marL="285750" indent="-285750">
              <a:buFont typeface="Arial" panose="020B0604020202020204" pitchFamily="34" charset="0"/>
              <a:buChar char="•"/>
            </a:pPr>
            <a:endParaRPr lang="es-MX" sz="1600" dirty="0">
              <a:latin typeface="Work Sans Light"/>
            </a:endParaRPr>
          </a:p>
          <a:p>
            <a:r>
              <a:rPr lang="es-MX" sz="1600" dirty="0">
                <a:latin typeface="Work Sans Light"/>
              </a:rPr>
              <a:t>El aporte al Sector: El Sistema Discovery Tools servirá como aporte al sector Administrativo, como una herramienta de ayuda en estadísticas de ventas, inventario y Compra</a:t>
            </a:r>
          </a:p>
          <a:p>
            <a:pPr marL="285750" indent="-285750">
              <a:buFont typeface="Arial" panose="020B0604020202020204" pitchFamily="34" charset="0"/>
              <a:buChar char="•"/>
            </a:pPr>
            <a:endParaRPr lang="es-MX" sz="1600" dirty="0">
              <a:latin typeface="Work Sans Light" pitchFamily="2" charset="77"/>
            </a:endParaRPr>
          </a:p>
          <a:p>
            <a:endParaRPr lang="es-MX" sz="1600" dirty="0">
              <a:latin typeface="Work Sans Light" pitchFamily="2" charset="77"/>
            </a:endParaRPr>
          </a:p>
        </p:txBody>
      </p:sp>
      <p:pic>
        <p:nvPicPr>
          <p:cNvPr id="7" name="Imagen 3" descr="Imagen que contiene Diagrama&#10;&#10;Descripción generada automáticamente">
            <a:extLst>
              <a:ext uri="{FF2B5EF4-FFF2-40B4-BE49-F238E27FC236}">
                <a16:creationId xmlns:a16="http://schemas.microsoft.com/office/drawing/2014/main" id="{E8293EB9-A0F2-FE50-4865-ACB2115C9544}"/>
              </a:ext>
            </a:extLst>
          </p:cNvPr>
          <p:cNvPicPr>
            <a:picLocks noChangeAspect="1"/>
          </p:cNvPicPr>
          <p:nvPr/>
        </p:nvPicPr>
        <p:blipFill rotWithShape="1">
          <a:blip r:embed="rId2"/>
          <a:srcRect l="651" t="11551" r="44951" b="43564"/>
          <a:stretch/>
        </p:blipFill>
        <p:spPr>
          <a:xfrm>
            <a:off x="9965310" y="527275"/>
            <a:ext cx="637670" cy="513013"/>
          </a:xfrm>
          <a:prstGeom prst="rect">
            <a:avLst/>
          </a:prstGeom>
        </p:spPr>
      </p:pic>
      <p:pic>
        <p:nvPicPr>
          <p:cNvPr id="8" name="Imagen 5">
            <a:extLst>
              <a:ext uri="{FF2B5EF4-FFF2-40B4-BE49-F238E27FC236}">
                <a16:creationId xmlns:a16="http://schemas.microsoft.com/office/drawing/2014/main" id="{66E5F0B8-B787-4670-095E-74A3E4FE4FAC}"/>
              </a:ext>
            </a:extLst>
          </p:cNvPr>
          <p:cNvPicPr>
            <a:picLocks noChangeAspect="1"/>
          </p:cNvPicPr>
          <p:nvPr/>
        </p:nvPicPr>
        <p:blipFill>
          <a:blip r:embed="rId3"/>
          <a:stretch>
            <a:fillRect/>
          </a:stretch>
        </p:blipFill>
        <p:spPr>
          <a:xfrm>
            <a:off x="8956066" y="523820"/>
            <a:ext cx="545779" cy="531824"/>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endParaRPr lang="es-ES" sz="1600" b="1" dirty="0">
              <a:solidFill>
                <a:schemeClr val="bg1"/>
              </a:solidFill>
              <a:latin typeface="Work Sans Light" pitchFamily="2" charset="77"/>
            </a:endParaRP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3293209"/>
          </a:xfrm>
          <a:prstGeom prst="rect">
            <a:avLst/>
          </a:prstGeom>
          <a:noFill/>
        </p:spPr>
        <p:txBody>
          <a:bodyPr wrap="square" lIns="91440" tIns="45720" rIns="91440" bIns="45720" rtlCol="0" anchor="t">
            <a:spAutoFit/>
          </a:bodyPr>
          <a:lstStyle/>
          <a:p>
            <a:r>
              <a:rPr lang="es-MX" sz="1600" dirty="0">
                <a:latin typeface="Work Sans Light"/>
              </a:rPr>
              <a:t>Qué hace el Sistema: Pueden dar a ver los diferentes productos que hay y no hay en el negocio al igual que las diferencias de los productos, también permitirá ver las estadísticas de ventas de productos con mayor y menor demanda de la empresa, además de dar a diferenciar los diferentes beneficios de los proveedores que tienen y por último la gestión de gráficos para la zona administrativa </a:t>
            </a:r>
            <a:endParaRPr lang="es-MX" sz="1600" dirty="0">
              <a:latin typeface="Work Sans Light" pitchFamily="2" charset="77"/>
            </a:endParaRPr>
          </a:p>
          <a:p>
            <a:endParaRPr lang="es-MX" sz="1600" dirty="0">
              <a:latin typeface="Work Sans Light"/>
            </a:endParaRPr>
          </a:p>
          <a:p>
            <a:r>
              <a:rPr lang="es-MX" sz="1600" dirty="0">
                <a:latin typeface="Work Sans Light"/>
              </a:rPr>
              <a:t>Qué NO hace el Sistema: </a:t>
            </a:r>
            <a:r>
              <a:rPr lang="es-US" sz="1600" dirty="0">
                <a:latin typeface="Work Sans Light"/>
              </a:rPr>
              <a:t>no es usado por el cliente, no permite chat con proveedores, ayuda en la contabilidad de la empresa sin reemplazar a la persona encargada </a:t>
            </a:r>
            <a:endParaRPr lang="es-MX" sz="1600" dirty="0">
              <a:latin typeface="Work Sans Light"/>
            </a:endParaRPr>
          </a:p>
          <a:p>
            <a:pPr marL="285750" indent="-285750">
              <a:buFont typeface="Arial" panose="020B0604020202020204" pitchFamily="34" charset="0"/>
              <a:buChar char="•"/>
            </a:pPr>
            <a:endParaRPr lang="es-MX" sz="1600" dirty="0">
              <a:latin typeface="Work Sans Light" pitchFamily="2" charset="77"/>
            </a:endParaRPr>
          </a:p>
          <a:p>
            <a:r>
              <a:rPr lang="es-MX" sz="1600" dirty="0">
                <a:latin typeface="Work Sans Light"/>
              </a:rPr>
              <a:t>Tecnologías: Descripción de tecnologías del proyecto (Arquitectura de software, patrones de diseño, Back-</a:t>
            </a:r>
            <a:r>
              <a:rPr lang="es-MX" sz="1600" dirty="0" err="1">
                <a:latin typeface="Work Sans Light"/>
              </a:rPr>
              <a:t>End</a:t>
            </a:r>
            <a:r>
              <a:rPr lang="es-MX" sz="1600" dirty="0">
                <a:latin typeface="Work Sans Light"/>
              </a:rPr>
              <a:t>, </a:t>
            </a:r>
            <a:r>
              <a:rPr lang="es-MX" sz="1600" dirty="0" err="1">
                <a:latin typeface="Work Sans Light"/>
              </a:rPr>
              <a:t>Frond-End</a:t>
            </a:r>
            <a:r>
              <a:rPr lang="es-MX" sz="1600" dirty="0">
                <a:latin typeface="Work Sans Light"/>
              </a:rPr>
              <a:t>, librerías, </a:t>
            </a:r>
            <a:r>
              <a:rPr lang="es-MX" sz="1600" dirty="0" err="1">
                <a:latin typeface="Work Sans Light"/>
              </a:rPr>
              <a:t>frameworks</a:t>
            </a:r>
            <a:r>
              <a:rPr lang="es-MX" sz="1600" dirty="0">
                <a:latin typeface="Work Sans Light"/>
              </a:rPr>
              <a:t>, entre otros)</a:t>
            </a:r>
          </a:p>
          <a:p>
            <a:endParaRPr lang="es-MX" sz="1600" b="1" dirty="0">
              <a:latin typeface="Work Sans Light" pitchFamily="2" charset="77"/>
            </a:endParaRPr>
          </a:p>
          <a:p>
            <a:endParaRPr lang="es-MX" sz="1600" b="1" dirty="0">
              <a:latin typeface="Work Sans Light" pitchFamily="2" charset="77"/>
            </a:endParaRPr>
          </a:p>
          <a:p>
            <a:endParaRPr lang="es-MX" sz="1600" dirty="0">
              <a:latin typeface="Work Sans Light" pitchFamily="2" charset="77"/>
            </a:endParaRPr>
          </a:p>
        </p:txBody>
      </p:sp>
      <p:pic>
        <p:nvPicPr>
          <p:cNvPr id="7" name="Imagen 5">
            <a:extLst>
              <a:ext uri="{FF2B5EF4-FFF2-40B4-BE49-F238E27FC236}">
                <a16:creationId xmlns:a16="http://schemas.microsoft.com/office/drawing/2014/main" id="{B1CB6BF9-C46B-673C-00E0-AE0661DEDDBA}"/>
              </a:ext>
            </a:extLst>
          </p:cNvPr>
          <p:cNvPicPr>
            <a:picLocks noChangeAspect="1"/>
          </p:cNvPicPr>
          <p:nvPr/>
        </p:nvPicPr>
        <p:blipFill>
          <a:blip r:embed="rId2"/>
          <a:stretch>
            <a:fillRect/>
          </a:stretch>
        </p:blipFill>
        <p:spPr>
          <a:xfrm>
            <a:off x="8963213" y="508463"/>
            <a:ext cx="554169" cy="540000"/>
          </a:xfrm>
          <a:prstGeom prst="rect">
            <a:avLst/>
          </a:prstGeom>
        </p:spPr>
      </p:pic>
      <p:pic>
        <p:nvPicPr>
          <p:cNvPr id="9" name="Imagen 3" descr="Imagen que contiene Diagrama&#10;&#10;Descripción generada automáticamente">
            <a:extLst>
              <a:ext uri="{FF2B5EF4-FFF2-40B4-BE49-F238E27FC236}">
                <a16:creationId xmlns:a16="http://schemas.microsoft.com/office/drawing/2014/main" id="{D4137C37-DE3C-F75A-D109-AF701FF09CCE}"/>
              </a:ext>
            </a:extLst>
          </p:cNvPr>
          <p:cNvPicPr>
            <a:picLocks noChangeAspect="1"/>
          </p:cNvPicPr>
          <p:nvPr/>
        </p:nvPicPr>
        <p:blipFill rotWithShape="1">
          <a:blip r:embed="rId3"/>
          <a:srcRect l="651" t="11551" r="44951" b="43564"/>
          <a:stretch/>
        </p:blipFill>
        <p:spPr>
          <a:xfrm>
            <a:off x="9965310" y="527275"/>
            <a:ext cx="637670" cy="513013"/>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endParaRPr lang="es-ES" sz="1600" b="1" dirty="0">
              <a:solidFill>
                <a:schemeClr val="bg1"/>
              </a:solidFill>
              <a:latin typeface="Work Sans Light" pitchFamily="2" charset="77"/>
            </a:endParaRPr>
          </a:p>
        </p:txBody>
      </p:sp>
      <p:sp>
        <p:nvSpPr>
          <p:cNvPr id="6" name="CuadroTexto 5">
            <a:extLst>
              <a:ext uri="{FF2B5EF4-FFF2-40B4-BE49-F238E27FC236}">
                <a16:creationId xmlns:a16="http://schemas.microsoft.com/office/drawing/2014/main" id="{0CA39C3C-B25E-C804-C832-61458138A925}"/>
              </a:ext>
            </a:extLst>
          </p:cNvPr>
          <p:cNvSpPr txBox="1"/>
          <p:nvPr/>
        </p:nvSpPr>
        <p:spPr>
          <a:xfrm>
            <a:off x="195792" y="1593180"/>
            <a:ext cx="11447293" cy="1354217"/>
          </a:xfrm>
          <a:prstGeom prst="rect">
            <a:avLst/>
          </a:prstGeom>
          <a:noFill/>
        </p:spPr>
        <p:txBody>
          <a:bodyPr wrap="square" lIns="91440" tIns="45720" rIns="91440" bIns="45720" rtlCol="0" anchor="t">
            <a:spAutoFit/>
          </a:bodyPr>
          <a:lstStyle/>
          <a:p>
            <a:r>
              <a:rPr lang="es-MX" sz="1600" dirty="0">
                <a:latin typeface="Work Sans Light"/>
              </a:rPr>
              <a:t>El cronograma: el proyecto un aproximado de 2 semanas, con recolecciones de datos, observación de los procesos realizados en la empresa, entrevistas, con la colaboración de nuestro equipo más la del dueño y el colaborador, entre otros colabores de la empresa</a:t>
            </a:r>
            <a:endParaRPr lang="es-MX" sz="1600" dirty="0">
              <a:latin typeface="Work Sans Light" pitchFamily="2" charset="77"/>
            </a:endParaRPr>
          </a:p>
          <a:p>
            <a:pPr marL="285750" indent="-285750">
              <a:buFont typeface="Arial" panose="020B0604020202020204" pitchFamily="34" charset="0"/>
              <a:buChar char="•"/>
            </a:pPr>
            <a:endParaRPr lang="es-MX" sz="1600" dirty="0">
              <a:latin typeface="Work Sans Light"/>
            </a:endParaRPr>
          </a:p>
          <a:p>
            <a:endParaRPr lang="es-MX">
              <a:cs typeface="Calibri" panose="020F0502020204030204"/>
            </a:endParaRPr>
          </a:p>
        </p:txBody>
      </p:sp>
      <p:pic>
        <p:nvPicPr>
          <p:cNvPr id="9" name="Imagen 3" descr="Imagen que contiene Diagrama&#10;&#10;Descripción generada automáticamente">
            <a:extLst>
              <a:ext uri="{FF2B5EF4-FFF2-40B4-BE49-F238E27FC236}">
                <a16:creationId xmlns:a16="http://schemas.microsoft.com/office/drawing/2014/main" id="{B29165A2-27B0-CA10-C875-E2B07454DC37}"/>
              </a:ext>
            </a:extLst>
          </p:cNvPr>
          <p:cNvPicPr>
            <a:picLocks noChangeAspect="1"/>
          </p:cNvPicPr>
          <p:nvPr/>
        </p:nvPicPr>
        <p:blipFill rotWithShape="1">
          <a:blip r:embed="rId2"/>
          <a:srcRect l="651" t="11551" r="44951" b="43564"/>
          <a:stretch/>
        </p:blipFill>
        <p:spPr>
          <a:xfrm>
            <a:off x="9965310" y="527275"/>
            <a:ext cx="637670" cy="513013"/>
          </a:xfrm>
          <a:prstGeom prst="rect">
            <a:avLst/>
          </a:prstGeom>
        </p:spPr>
      </p:pic>
      <p:pic>
        <p:nvPicPr>
          <p:cNvPr id="11" name="Imagen 5">
            <a:extLst>
              <a:ext uri="{FF2B5EF4-FFF2-40B4-BE49-F238E27FC236}">
                <a16:creationId xmlns:a16="http://schemas.microsoft.com/office/drawing/2014/main" id="{664B3D37-C9BE-2285-67D4-320E742C8589}"/>
              </a:ext>
            </a:extLst>
          </p:cNvPr>
          <p:cNvPicPr>
            <a:picLocks noChangeAspect="1"/>
          </p:cNvPicPr>
          <p:nvPr/>
        </p:nvPicPr>
        <p:blipFill>
          <a:blip r:embed="rId3"/>
          <a:stretch>
            <a:fillRect/>
          </a:stretch>
        </p:blipFill>
        <p:spPr>
          <a:xfrm>
            <a:off x="8956066" y="523820"/>
            <a:ext cx="545779" cy="531824"/>
          </a:xfrm>
          <a:prstGeom prst="rect">
            <a:avLst/>
          </a:prstGeom>
        </p:spPr>
      </p:pic>
    </p:spTree>
    <p:extLst>
      <p:ext uri="{BB962C8B-B14F-4D97-AF65-F5344CB8AC3E}">
        <p14:creationId xmlns:p14="http://schemas.microsoft.com/office/powerpoint/2010/main" val="278382664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3486</TotalTime>
  <Words>937</Words>
  <Application>Microsoft Office PowerPoint</Application>
  <PresentationFormat>Panorámica</PresentationFormat>
  <Paragraphs>137</Paragraphs>
  <Slides>11</Slides>
  <Notes>2</Notes>
  <HiddenSlides>0</HiddenSlides>
  <MMClips>0</MMClips>
  <ScaleCrop>false</ScaleCrop>
  <HeadingPairs>
    <vt:vector size="4" baseType="variant">
      <vt:variant>
        <vt:lpstr>Tema</vt:lpstr>
      </vt:variant>
      <vt:variant>
        <vt:i4>1</vt:i4>
      </vt:variant>
      <vt:variant>
        <vt:lpstr>Títulos de diapositiva</vt:lpstr>
      </vt:variant>
      <vt:variant>
        <vt:i4>11</vt:i4>
      </vt:variant>
    </vt:vector>
  </HeadingPairs>
  <TitlesOfParts>
    <vt:vector size="12" baseType="lpstr">
      <vt:lpstr>Tema de Office</vt:lpstr>
      <vt:lpstr>Presentación de PowerPoint</vt:lpstr>
      <vt:lpstr>Presentación de PowerPoint</vt:lpstr>
      <vt:lpstr>Presentación de PowerPoint</vt:lpstr>
      <vt:lpstr>Presentación de PowerPoint</vt:lpstr>
      <vt:lpstr>Problema</vt:lpstr>
      <vt:lpstr>Presentación de PowerPoint</vt:lpstr>
      <vt:lpstr>Justificación</vt:lpstr>
      <vt:lpstr>Alcance</vt:lpstr>
      <vt:lpstr>Delimitación</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Luisanys Paola Granadillo Pereira</cp:lastModifiedBy>
  <cp:revision>598</cp:revision>
  <dcterms:created xsi:type="dcterms:W3CDTF">2020-10-01T23:51:28Z</dcterms:created>
  <dcterms:modified xsi:type="dcterms:W3CDTF">2023-02-26T16:00:17Z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